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notesMasterIdLst>
    <p:notesMasterId r:id="rId41"/>
  </p:notesMasterIdLst>
  <p:sldIdLst>
    <p:sldId id="475" r:id="rId5"/>
    <p:sldId id="260" r:id="rId6"/>
    <p:sldId id="481" r:id="rId7"/>
    <p:sldId id="375" r:id="rId8"/>
    <p:sldId id="282" r:id="rId9"/>
    <p:sldId id="316" r:id="rId10"/>
    <p:sldId id="445" r:id="rId11"/>
    <p:sldId id="446" r:id="rId12"/>
    <p:sldId id="447" r:id="rId13"/>
    <p:sldId id="448" r:id="rId14"/>
    <p:sldId id="449" r:id="rId15"/>
    <p:sldId id="482" r:id="rId16"/>
    <p:sldId id="450" r:id="rId17"/>
    <p:sldId id="451" r:id="rId18"/>
    <p:sldId id="460" r:id="rId19"/>
    <p:sldId id="366" r:id="rId20"/>
    <p:sldId id="461" r:id="rId21"/>
    <p:sldId id="476" r:id="rId22"/>
    <p:sldId id="384" r:id="rId23"/>
    <p:sldId id="453" r:id="rId24"/>
    <p:sldId id="477" r:id="rId25"/>
    <p:sldId id="478" r:id="rId26"/>
    <p:sldId id="479" r:id="rId27"/>
    <p:sldId id="480" r:id="rId28"/>
    <p:sldId id="456" r:id="rId29"/>
    <p:sldId id="457" r:id="rId30"/>
    <p:sldId id="459" r:id="rId31"/>
    <p:sldId id="276" r:id="rId32"/>
    <p:sldId id="307" r:id="rId33"/>
    <p:sldId id="278" r:id="rId34"/>
    <p:sldId id="410" r:id="rId35"/>
    <p:sldId id="471" r:id="rId36"/>
    <p:sldId id="470" r:id="rId37"/>
    <p:sldId id="472" r:id="rId38"/>
    <p:sldId id="473" r:id="rId39"/>
    <p:sldId id="474" r:id="rId4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Heirene" initials="RH" lastIdx="1" clrIdx="0">
    <p:extLst>
      <p:ext uri="{19B8F6BF-5375-455C-9EA6-DF929625EA0E}">
        <p15:presenceInfo xmlns:p15="http://schemas.microsoft.com/office/powerpoint/2012/main" userId="S::robert.heirene@cdu.edu.au::1d582565-a71b-47ba-a907-298554dd6b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58068" autoAdjust="0"/>
  </p:normalViewPr>
  <p:slideViewPr>
    <p:cSldViewPr snapToGrid="0" snapToObjects="1">
      <p:cViewPr varScale="1">
        <p:scale>
          <a:sx n="77" d="100"/>
          <a:sy n="77" d="100"/>
        </p:scale>
        <p:origin x="72" y="16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Heirene" userId="ca5b1d71-b9cd-4f0a-9624-d9cbd893fd5b" providerId="ADAL" clId="{E81F14EA-1A1B-4CAF-93C7-2AB9C85D8503}"/>
    <pc:docChg chg="custSel modSld">
      <pc:chgData name="Rob Heirene" userId="ca5b1d71-b9cd-4f0a-9624-d9cbd893fd5b" providerId="ADAL" clId="{E81F14EA-1A1B-4CAF-93C7-2AB9C85D8503}" dt="2023-04-17T18:48:47.516" v="1" actId="478"/>
      <pc:docMkLst>
        <pc:docMk/>
      </pc:docMkLst>
      <pc:sldChg chg="addSp delSp mod">
        <pc:chgData name="Rob Heirene" userId="ca5b1d71-b9cd-4f0a-9624-d9cbd893fd5b" providerId="ADAL" clId="{E81F14EA-1A1B-4CAF-93C7-2AB9C85D8503}" dt="2023-04-17T18:48:47.516" v="1" actId="478"/>
        <pc:sldMkLst>
          <pc:docMk/>
          <pc:sldMk cId="2131336943" sldId="477"/>
        </pc:sldMkLst>
        <pc:spChg chg="add del">
          <ac:chgData name="Rob Heirene" userId="ca5b1d71-b9cd-4f0a-9624-d9cbd893fd5b" providerId="ADAL" clId="{E81F14EA-1A1B-4CAF-93C7-2AB9C85D8503}" dt="2023-04-17T18:48:47.516" v="1" actId="478"/>
          <ac:spMkLst>
            <pc:docMk/>
            <pc:sldMk cId="2131336943" sldId="477"/>
            <ac:spMk id="35" creationId="{423FDCB1-2118-398C-3EA5-AF28EBBC2AAA}"/>
          </ac:spMkLst>
        </pc:spChg>
      </pc:sldChg>
    </pc:docChg>
  </pc:docChgLst>
  <pc:docChgLst>
    <pc:chgData name="Rob Heirene" userId="ca5b1d71-b9cd-4f0a-9624-d9cbd893fd5b" providerId="ADAL" clId="{DD5E4F6D-65D5-4260-9A86-0E9477FFCA39}"/>
    <pc:docChg chg="undo custSel addSld delSld modSld sldOrd modMainMaster">
      <pc:chgData name="Rob Heirene" userId="ca5b1d71-b9cd-4f0a-9624-d9cbd893fd5b" providerId="ADAL" clId="{DD5E4F6D-65D5-4260-9A86-0E9477FFCA39}" dt="2023-03-28T09:21:54.483" v="4880" actId="20577"/>
      <pc:docMkLst>
        <pc:docMk/>
      </pc:docMkLst>
      <pc:sldChg chg="addSp delSp modSp del mod">
        <pc:chgData name="Rob Heirene" userId="ca5b1d71-b9cd-4f0a-9624-d9cbd893fd5b" providerId="ADAL" clId="{DD5E4F6D-65D5-4260-9A86-0E9477FFCA39}" dt="2023-03-24T20:00:59.669" v="187" actId="47"/>
        <pc:sldMkLst>
          <pc:docMk/>
          <pc:sldMk cId="1987011744" sldId="259"/>
        </pc:sldMkLst>
        <pc:spChg chg="mod">
          <ac:chgData name="Rob Heirene" userId="ca5b1d71-b9cd-4f0a-9624-d9cbd893fd5b" providerId="ADAL" clId="{DD5E4F6D-65D5-4260-9A86-0E9477FFCA39}" dt="2023-03-24T19:53:30.745" v="40"/>
          <ac:spMkLst>
            <pc:docMk/>
            <pc:sldMk cId="1987011744" sldId="259"/>
            <ac:spMk id="2" creationId="{BDFFE49D-DA51-EE4B-9BCB-B0ABEA67D6EF}"/>
          </ac:spMkLst>
        </pc:spChg>
        <pc:spChg chg="mod">
          <ac:chgData name="Rob Heirene" userId="ca5b1d71-b9cd-4f0a-9624-d9cbd893fd5b" providerId="ADAL" clId="{DD5E4F6D-65D5-4260-9A86-0E9477FFCA39}" dt="2023-03-24T19:53:30.745" v="40"/>
          <ac:spMkLst>
            <pc:docMk/>
            <pc:sldMk cId="1987011744" sldId="259"/>
            <ac:spMk id="4" creationId="{41234D5A-8634-C144-9744-4C3A3E1BDA39}"/>
          </ac:spMkLst>
        </pc:spChg>
        <pc:spChg chg="mod">
          <ac:chgData name="Rob Heirene" userId="ca5b1d71-b9cd-4f0a-9624-d9cbd893fd5b" providerId="ADAL" clId="{DD5E4F6D-65D5-4260-9A86-0E9477FFCA39}" dt="2023-03-24T19:53:30.745" v="40"/>
          <ac:spMkLst>
            <pc:docMk/>
            <pc:sldMk cId="1987011744" sldId="259"/>
            <ac:spMk id="5" creationId="{9304BDF2-FF15-FD48-A4AD-C01566B3245B}"/>
          </ac:spMkLst>
        </pc:spChg>
        <pc:spChg chg="mod">
          <ac:chgData name="Rob Heirene" userId="ca5b1d71-b9cd-4f0a-9624-d9cbd893fd5b" providerId="ADAL" clId="{DD5E4F6D-65D5-4260-9A86-0E9477FFCA39}" dt="2023-03-24T19:53:30.745" v="40"/>
          <ac:spMkLst>
            <pc:docMk/>
            <pc:sldMk cId="1987011744" sldId="259"/>
            <ac:spMk id="6" creationId="{6EF204B7-0869-E444-B7B3-D10ECF63428F}"/>
          </ac:spMkLst>
        </pc:spChg>
        <pc:spChg chg="add del">
          <ac:chgData name="Rob Heirene" userId="ca5b1d71-b9cd-4f0a-9624-d9cbd893fd5b" providerId="ADAL" clId="{DD5E4F6D-65D5-4260-9A86-0E9477FFCA39}" dt="2023-03-24T20:00:40.101" v="161" actId="22"/>
          <ac:spMkLst>
            <pc:docMk/>
            <pc:sldMk cId="1987011744" sldId="259"/>
            <ac:spMk id="8" creationId="{FCBA95CF-98C1-F056-1B9A-FEA37715FECF}"/>
          </ac:spMkLst>
        </pc:spChg>
      </pc:sldChg>
      <pc:sldChg chg="add del ord">
        <pc:chgData name="Rob Heirene" userId="ca5b1d71-b9cd-4f0a-9624-d9cbd893fd5b" providerId="ADAL" clId="{DD5E4F6D-65D5-4260-9A86-0E9477FFCA39}" dt="2023-03-24T20:01:06.669" v="190"/>
        <pc:sldMkLst>
          <pc:docMk/>
          <pc:sldMk cId="4158896410" sldId="260"/>
        </pc:sldMkLst>
      </pc:sldChg>
      <pc:sldChg chg="del">
        <pc:chgData name="Rob Heirene" userId="ca5b1d71-b9cd-4f0a-9624-d9cbd893fd5b" providerId="ADAL" clId="{DD5E4F6D-65D5-4260-9A86-0E9477FFCA39}" dt="2023-03-24T19:53:11.679" v="39" actId="47"/>
        <pc:sldMkLst>
          <pc:docMk/>
          <pc:sldMk cId="1959299133" sldId="261"/>
        </pc:sldMkLst>
      </pc:sldChg>
      <pc:sldChg chg="del">
        <pc:chgData name="Rob Heirene" userId="ca5b1d71-b9cd-4f0a-9624-d9cbd893fd5b" providerId="ADAL" clId="{DD5E4F6D-65D5-4260-9A86-0E9477FFCA39}" dt="2023-03-24T19:53:07.464" v="37" actId="47"/>
        <pc:sldMkLst>
          <pc:docMk/>
          <pc:sldMk cId="3637817562" sldId="262"/>
        </pc:sldMkLst>
      </pc:sldChg>
      <pc:sldChg chg="modSp mod">
        <pc:chgData name="Rob Heirene" userId="ca5b1d71-b9cd-4f0a-9624-d9cbd893fd5b" providerId="ADAL" clId="{DD5E4F6D-65D5-4260-9A86-0E9477FFCA39}" dt="2023-03-27T22:30:41.919" v="2309" actId="20577"/>
        <pc:sldMkLst>
          <pc:docMk/>
          <pc:sldMk cId="1320636976" sldId="276"/>
        </pc:sldMkLst>
        <pc:spChg chg="mod">
          <ac:chgData name="Rob Heirene" userId="ca5b1d71-b9cd-4f0a-9624-d9cbd893fd5b" providerId="ADAL" clId="{DD5E4F6D-65D5-4260-9A86-0E9477FFCA39}" dt="2023-03-24T19:53:30.745" v="40"/>
          <ac:spMkLst>
            <pc:docMk/>
            <pc:sldMk cId="1320636976" sldId="276"/>
            <ac:spMk id="3" creationId="{1E97A185-1627-4225-AF23-FA2D1580A144}"/>
          </ac:spMkLst>
        </pc:spChg>
        <pc:spChg chg="mod">
          <ac:chgData name="Rob Heirene" userId="ca5b1d71-b9cd-4f0a-9624-d9cbd893fd5b" providerId="ADAL" clId="{DD5E4F6D-65D5-4260-9A86-0E9477FFCA39}" dt="2023-03-27T22:30:41.919" v="2309" actId="20577"/>
          <ac:spMkLst>
            <pc:docMk/>
            <pc:sldMk cId="1320636976" sldId="276"/>
            <ac:spMk id="5" creationId="{7155B146-241C-4057-9FD0-014DB5118186}"/>
          </ac:spMkLst>
        </pc:spChg>
        <pc:spChg chg="mod">
          <ac:chgData name="Rob Heirene" userId="ca5b1d71-b9cd-4f0a-9624-d9cbd893fd5b" providerId="ADAL" clId="{DD5E4F6D-65D5-4260-9A86-0E9477FFCA39}" dt="2023-03-24T20:03:28.165" v="282" actId="207"/>
          <ac:spMkLst>
            <pc:docMk/>
            <pc:sldMk cId="1320636976" sldId="276"/>
            <ac:spMk id="12" creationId="{0860D581-D607-4FB2-AA39-A26C18D1BCA5}"/>
          </ac:spMkLst>
        </pc:spChg>
        <pc:spChg chg="mod">
          <ac:chgData name="Rob Heirene" userId="ca5b1d71-b9cd-4f0a-9624-d9cbd893fd5b" providerId="ADAL" clId="{DD5E4F6D-65D5-4260-9A86-0E9477FFCA39}" dt="2023-03-27T22:28:27.506" v="2083"/>
          <ac:spMkLst>
            <pc:docMk/>
            <pc:sldMk cId="1320636976" sldId="276"/>
            <ac:spMk id="25" creationId="{7DD523F5-943C-451C-85B4-AF1049872F6B}"/>
          </ac:spMkLst>
        </pc:spChg>
      </pc:sldChg>
      <pc:sldChg chg="modSp mod">
        <pc:chgData name="Rob Heirene" userId="ca5b1d71-b9cd-4f0a-9624-d9cbd893fd5b" providerId="ADAL" clId="{DD5E4F6D-65D5-4260-9A86-0E9477FFCA39}" dt="2023-03-24T20:06:10.849" v="446" actId="207"/>
        <pc:sldMkLst>
          <pc:docMk/>
          <pc:sldMk cId="2301673100" sldId="278"/>
        </pc:sldMkLst>
        <pc:spChg chg="mod">
          <ac:chgData name="Rob Heirene" userId="ca5b1d71-b9cd-4f0a-9624-d9cbd893fd5b" providerId="ADAL" clId="{DD5E4F6D-65D5-4260-9A86-0E9477FFCA39}" dt="2023-03-24T19:53:30.745" v="40"/>
          <ac:spMkLst>
            <pc:docMk/>
            <pc:sldMk cId="2301673100" sldId="278"/>
            <ac:spMk id="3" creationId="{78725133-A7CC-46E9-8656-F0FDC02A5BD0}"/>
          </ac:spMkLst>
        </pc:spChg>
        <pc:spChg chg="mod">
          <ac:chgData name="Rob Heirene" userId="ca5b1d71-b9cd-4f0a-9624-d9cbd893fd5b" providerId="ADAL" clId="{DD5E4F6D-65D5-4260-9A86-0E9477FFCA39}" dt="2023-03-24T20:06:10.849" v="446" actId="207"/>
          <ac:spMkLst>
            <pc:docMk/>
            <pc:sldMk cId="2301673100" sldId="278"/>
            <ac:spMk id="4" creationId="{9D691349-CA1C-4905-A6B2-12AC58326282}"/>
          </ac:spMkLst>
        </pc:spChg>
      </pc:sldChg>
      <pc:sldChg chg="modSp mod">
        <pc:chgData name="Rob Heirene" userId="ca5b1d71-b9cd-4f0a-9624-d9cbd893fd5b" providerId="ADAL" clId="{DD5E4F6D-65D5-4260-9A86-0E9477FFCA39}" dt="2023-03-24T19:56:04.487" v="56" actId="207"/>
        <pc:sldMkLst>
          <pc:docMk/>
          <pc:sldMk cId="4218203385" sldId="282"/>
        </pc:sldMkLst>
        <pc:spChg chg="mod">
          <ac:chgData name="Rob Heirene" userId="ca5b1d71-b9cd-4f0a-9624-d9cbd893fd5b" providerId="ADAL" clId="{DD5E4F6D-65D5-4260-9A86-0E9477FFCA39}" dt="2023-03-24T19:53:30.745" v="40"/>
          <ac:spMkLst>
            <pc:docMk/>
            <pc:sldMk cId="4218203385" sldId="282"/>
            <ac:spMk id="3" creationId="{4E7E00A8-7937-46FC-BCF8-B97226CB8811}"/>
          </ac:spMkLst>
        </pc:spChg>
        <pc:spChg chg="mod">
          <ac:chgData name="Rob Heirene" userId="ca5b1d71-b9cd-4f0a-9624-d9cbd893fd5b" providerId="ADAL" clId="{DD5E4F6D-65D5-4260-9A86-0E9477FFCA39}" dt="2023-03-24T19:56:04.487" v="56" actId="207"/>
          <ac:spMkLst>
            <pc:docMk/>
            <pc:sldMk cId="4218203385" sldId="282"/>
            <ac:spMk id="4" creationId="{84C424AC-22A5-49B6-8416-A37BE765603F}"/>
          </ac:spMkLst>
        </pc:spChg>
      </pc:sldChg>
      <pc:sldChg chg="del">
        <pc:chgData name="Rob Heirene" userId="ca5b1d71-b9cd-4f0a-9624-d9cbd893fd5b" providerId="ADAL" clId="{DD5E4F6D-65D5-4260-9A86-0E9477FFCA39}" dt="2023-03-24T19:39:27.097" v="16" actId="47"/>
        <pc:sldMkLst>
          <pc:docMk/>
          <pc:sldMk cId="1054302195" sldId="300"/>
        </pc:sldMkLst>
      </pc:sldChg>
      <pc:sldChg chg="modSp mod">
        <pc:chgData name="Rob Heirene" userId="ca5b1d71-b9cd-4f0a-9624-d9cbd893fd5b" providerId="ADAL" clId="{DD5E4F6D-65D5-4260-9A86-0E9477FFCA39}" dt="2023-03-24T20:06:07.859" v="445" actId="207"/>
        <pc:sldMkLst>
          <pc:docMk/>
          <pc:sldMk cId="3753514295" sldId="307"/>
        </pc:sldMkLst>
        <pc:spChg chg="mod">
          <ac:chgData name="Rob Heirene" userId="ca5b1d71-b9cd-4f0a-9624-d9cbd893fd5b" providerId="ADAL" clId="{DD5E4F6D-65D5-4260-9A86-0E9477FFCA39}" dt="2023-03-24T19:53:30.745" v="40"/>
          <ac:spMkLst>
            <pc:docMk/>
            <pc:sldMk cId="3753514295" sldId="307"/>
            <ac:spMk id="3" creationId="{4E7E00A8-7937-46FC-BCF8-B97226CB8811}"/>
          </ac:spMkLst>
        </pc:spChg>
        <pc:spChg chg="mod">
          <ac:chgData name="Rob Heirene" userId="ca5b1d71-b9cd-4f0a-9624-d9cbd893fd5b" providerId="ADAL" clId="{DD5E4F6D-65D5-4260-9A86-0E9477FFCA39}" dt="2023-03-24T20:06:07.859" v="445" actId="207"/>
          <ac:spMkLst>
            <pc:docMk/>
            <pc:sldMk cId="3753514295" sldId="307"/>
            <ac:spMk id="4" creationId="{84C424AC-22A5-49B6-8416-A37BE765603F}"/>
          </ac:spMkLst>
        </pc:spChg>
      </pc:sldChg>
      <pc:sldChg chg="modSp mod modAnim modNotesTx">
        <pc:chgData name="Rob Heirene" userId="ca5b1d71-b9cd-4f0a-9624-d9cbd893fd5b" providerId="ADAL" clId="{DD5E4F6D-65D5-4260-9A86-0E9477FFCA39}" dt="2023-03-28T08:55:36.626" v="4863" actId="20577"/>
        <pc:sldMkLst>
          <pc:docMk/>
          <pc:sldMk cId="3314165201" sldId="316"/>
        </pc:sldMkLst>
        <pc:spChg chg="mod">
          <ac:chgData name="Rob Heirene" userId="ca5b1d71-b9cd-4f0a-9624-d9cbd893fd5b" providerId="ADAL" clId="{DD5E4F6D-65D5-4260-9A86-0E9477FFCA39}" dt="2023-03-24T19:53:30.745" v="40"/>
          <ac:spMkLst>
            <pc:docMk/>
            <pc:sldMk cId="3314165201" sldId="316"/>
            <ac:spMk id="3" creationId="{1E97A185-1627-4225-AF23-FA2D1580A144}"/>
          </ac:spMkLst>
        </pc:spChg>
        <pc:spChg chg="mod">
          <ac:chgData name="Rob Heirene" userId="ca5b1d71-b9cd-4f0a-9624-d9cbd893fd5b" providerId="ADAL" clId="{DD5E4F6D-65D5-4260-9A86-0E9477FFCA39}" dt="2023-03-24T19:56:08.249" v="57" actId="207"/>
          <ac:spMkLst>
            <pc:docMk/>
            <pc:sldMk cId="3314165201" sldId="316"/>
            <ac:spMk id="17" creationId="{5D978BAA-F63B-48CA-AC53-02051AFF1032}"/>
          </ac:spMkLst>
        </pc:spChg>
        <pc:spChg chg="mod">
          <ac:chgData name="Rob Heirene" userId="ca5b1d71-b9cd-4f0a-9624-d9cbd893fd5b" providerId="ADAL" clId="{DD5E4F6D-65D5-4260-9A86-0E9477FFCA39}" dt="2023-03-28T07:32:22.401" v="4049" actId="20577"/>
          <ac:spMkLst>
            <pc:docMk/>
            <pc:sldMk cId="3314165201" sldId="316"/>
            <ac:spMk id="29" creationId="{F02ECBC3-7C93-47B4-B29A-CE46C985C4BB}"/>
          </ac:spMkLst>
        </pc:spChg>
      </pc:sldChg>
      <pc:sldChg chg="del">
        <pc:chgData name="Rob Heirene" userId="ca5b1d71-b9cd-4f0a-9624-d9cbd893fd5b" providerId="ADAL" clId="{DD5E4F6D-65D5-4260-9A86-0E9477FFCA39}" dt="2023-03-24T19:39:27.097" v="16" actId="47"/>
        <pc:sldMkLst>
          <pc:docMk/>
          <pc:sldMk cId="1684405868" sldId="337"/>
        </pc:sldMkLst>
      </pc:sldChg>
      <pc:sldChg chg="addSp delSp modSp mod addAnim delAnim modNotesTx">
        <pc:chgData name="Rob Heirene" userId="ca5b1d71-b9cd-4f0a-9624-d9cbd893fd5b" providerId="ADAL" clId="{DD5E4F6D-65D5-4260-9A86-0E9477FFCA39}" dt="2023-03-28T08:00:33.297" v="4728" actId="20577"/>
        <pc:sldMkLst>
          <pc:docMk/>
          <pc:sldMk cId="1528749100" sldId="366"/>
        </pc:sldMkLst>
        <pc:spChg chg="mod">
          <ac:chgData name="Rob Heirene" userId="ca5b1d71-b9cd-4f0a-9624-d9cbd893fd5b" providerId="ADAL" clId="{DD5E4F6D-65D5-4260-9A86-0E9477FFCA39}" dt="2023-03-24T19:53:30.745" v="40"/>
          <ac:spMkLst>
            <pc:docMk/>
            <pc:sldMk cId="1528749100" sldId="366"/>
            <ac:spMk id="3" creationId="{1E97A185-1627-4225-AF23-FA2D1580A144}"/>
          </ac:spMkLst>
        </pc:spChg>
        <pc:spChg chg="mod">
          <ac:chgData name="Rob Heirene" userId="ca5b1d71-b9cd-4f0a-9624-d9cbd893fd5b" providerId="ADAL" clId="{DD5E4F6D-65D5-4260-9A86-0E9477FFCA39}" dt="2023-03-24T20:05:36.978" v="436" actId="207"/>
          <ac:spMkLst>
            <pc:docMk/>
            <pc:sldMk cId="1528749100" sldId="366"/>
            <ac:spMk id="13" creationId="{64FE45AE-B71A-436E-9095-4B5EC99664C9}"/>
          </ac:spMkLst>
        </pc:spChg>
        <pc:spChg chg="add del">
          <ac:chgData name="Rob Heirene" userId="ca5b1d71-b9cd-4f0a-9624-d9cbd893fd5b" providerId="ADAL" clId="{DD5E4F6D-65D5-4260-9A86-0E9477FFCA39}" dt="2023-03-27T23:00:48.117" v="3955" actId="478"/>
          <ac:spMkLst>
            <pc:docMk/>
            <pc:sldMk cId="1528749100" sldId="366"/>
            <ac:spMk id="16" creationId="{0EA65608-5A37-4930-8C05-531F88D38A5A}"/>
          </ac:spMkLst>
        </pc:spChg>
        <pc:spChg chg="add del">
          <ac:chgData name="Rob Heirene" userId="ca5b1d71-b9cd-4f0a-9624-d9cbd893fd5b" providerId="ADAL" clId="{DD5E4F6D-65D5-4260-9A86-0E9477FFCA39}" dt="2023-03-27T23:00:47.779" v="3954" actId="478"/>
          <ac:spMkLst>
            <pc:docMk/>
            <pc:sldMk cId="1528749100" sldId="366"/>
            <ac:spMk id="18" creationId="{4DACD2E5-5545-4101-B0F5-20F226E1B460}"/>
          </ac:spMkLst>
        </pc:spChg>
        <pc:spChg chg="add del">
          <ac:chgData name="Rob Heirene" userId="ca5b1d71-b9cd-4f0a-9624-d9cbd893fd5b" providerId="ADAL" clId="{DD5E4F6D-65D5-4260-9A86-0E9477FFCA39}" dt="2023-03-27T23:00:47.553" v="3953" actId="478"/>
          <ac:spMkLst>
            <pc:docMk/>
            <pc:sldMk cId="1528749100" sldId="366"/>
            <ac:spMk id="19" creationId="{83880869-8949-4008-84CF-303EC6C49F4D}"/>
          </ac:spMkLst>
        </pc:spChg>
      </pc:sldChg>
      <pc:sldChg chg="addSp delSp modSp mod addAnim delAnim modAnim">
        <pc:chgData name="Rob Heirene" userId="ca5b1d71-b9cd-4f0a-9624-d9cbd893fd5b" providerId="ADAL" clId="{DD5E4F6D-65D5-4260-9A86-0E9477FFCA39}" dt="2023-03-27T22:30:22.888" v="2277" actId="403"/>
        <pc:sldMkLst>
          <pc:docMk/>
          <pc:sldMk cId="1445315860" sldId="375"/>
        </pc:sldMkLst>
        <pc:spChg chg="mod">
          <ac:chgData name="Rob Heirene" userId="ca5b1d71-b9cd-4f0a-9624-d9cbd893fd5b" providerId="ADAL" clId="{DD5E4F6D-65D5-4260-9A86-0E9477FFCA39}" dt="2023-03-24T19:53:30.745" v="40"/>
          <ac:spMkLst>
            <pc:docMk/>
            <pc:sldMk cId="1445315860" sldId="375"/>
            <ac:spMk id="3" creationId="{A9665744-9FBC-46F6-B28B-B3362933D012}"/>
          </ac:spMkLst>
        </pc:spChg>
        <pc:spChg chg="mod">
          <ac:chgData name="Rob Heirene" userId="ca5b1d71-b9cd-4f0a-9624-d9cbd893fd5b" providerId="ADAL" clId="{DD5E4F6D-65D5-4260-9A86-0E9477FFCA39}" dt="2023-03-24T19:59:05.728" v="159" actId="20577"/>
          <ac:spMkLst>
            <pc:docMk/>
            <pc:sldMk cId="1445315860" sldId="375"/>
            <ac:spMk id="4" creationId="{B205929D-F318-4F97-9DD3-7BB5E86679E6}"/>
          </ac:spMkLst>
        </pc:spChg>
        <pc:spChg chg="mod">
          <ac:chgData name="Rob Heirene" userId="ca5b1d71-b9cd-4f0a-9624-d9cbd893fd5b" providerId="ADAL" clId="{DD5E4F6D-65D5-4260-9A86-0E9477FFCA39}" dt="2023-03-24T21:19:42.383" v="638" actId="20577"/>
          <ac:spMkLst>
            <pc:docMk/>
            <pc:sldMk cId="1445315860" sldId="375"/>
            <ac:spMk id="5" creationId="{8DBEFBCD-76AD-46C0-AA49-44668DE9FFB9}"/>
          </ac:spMkLst>
        </pc:spChg>
        <pc:spChg chg="add del mod">
          <ac:chgData name="Rob Heirene" userId="ca5b1d71-b9cd-4f0a-9624-d9cbd893fd5b" providerId="ADAL" clId="{DD5E4F6D-65D5-4260-9A86-0E9477FFCA39}" dt="2023-03-27T22:30:22.888" v="2277" actId="403"/>
          <ac:spMkLst>
            <pc:docMk/>
            <pc:sldMk cId="1445315860" sldId="375"/>
            <ac:spMk id="11" creationId="{C0BE2648-31DA-415A-86D6-C621D45009D2}"/>
          </ac:spMkLst>
        </pc:spChg>
        <pc:spChg chg="del mod">
          <ac:chgData name="Rob Heirene" userId="ca5b1d71-b9cd-4f0a-9624-d9cbd893fd5b" providerId="ADAL" clId="{DD5E4F6D-65D5-4260-9A86-0E9477FFCA39}" dt="2023-03-24T20:02:44.249" v="215" actId="478"/>
          <ac:spMkLst>
            <pc:docMk/>
            <pc:sldMk cId="1445315860" sldId="375"/>
            <ac:spMk id="12" creationId="{A97B8FF9-4263-4378-9CAD-D0B3CCB8CB7F}"/>
          </ac:spMkLst>
        </pc:spChg>
        <pc:picChg chg="del">
          <ac:chgData name="Rob Heirene" userId="ca5b1d71-b9cd-4f0a-9624-d9cbd893fd5b" providerId="ADAL" clId="{DD5E4F6D-65D5-4260-9A86-0E9477FFCA39}" dt="2023-03-24T20:02:54.848" v="218" actId="478"/>
          <ac:picMkLst>
            <pc:docMk/>
            <pc:sldMk cId="1445315860" sldId="375"/>
            <ac:picMk id="6" creationId="{773AA959-3B14-4933-BC69-BB30E44FEE4C}"/>
          </ac:picMkLst>
        </pc:picChg>
        <pc:picChg chg="mod">
          <ac:chgData name="Rob Heirene" userId="ca5b1d71-b9cd-4f0a-9624-d9cbd893fd5b" providerId="ADAL" clId="{DD5E4F6D-65D5-4260-9A86-0E9477FFCA39}" dt="2023-03-24T20:04:49.896" v="413" actId="1038"/>
          <ac:picMkLst>
            <pc:docMk/>
            <pc:sldMk cId="1445315860" sldId="375"/>
            <ac:picMk id="13" creationId="{F053A857-33B3-4189-AC54-2019E61C4D90}"/>
          </ac:picMkLst>
        </pc:picChg>
        <pc:picChg chg="mod">
          <ac:chgData name="Rob Heirene" userId="ca5b1d71-b9cd-4f0a-9624-d9cbd893fd5b" providerId="ADAL" clId="{DD5E4F6D-65D5-4260-9A86-0E9477FFCA39}" dt="2023-03-24T20:04:57.865" v="427" actId="1037"/>
          <ac:picMkLst>
            <pc:docMk/>
            <pc:sldMk cId="1445315860" sldId="375"/>
            <ac:picMk id="14" creationId="{010F6FE2-28AA-4429-9AA6-1D3BF15909DA}"/>
          </ac:picMkLst>
        </pc:picChg>
        <pc:picChg chg="mod">
          <ac:chgData name="Rob Heirene" userId="ca5b1d71-b9cd-4f0a-9624-d9cbd893fd5b" providerId="ADAL" clId="{DD5E4F6D-65D5-4260-9A86-0E9477FFCA39}" dt="2023-03-24T20:04:49.896" v="413" actId="1038"/>
          <ac:picMkLst>
            <pc:docMk/>
            <pc:sldMk cId="1445315860" sldId="375"/>
            <ac:picMk id="15" creationId="{EB178013-1D0F-491D-BA10-D8B81FF50090}"/>
          </ac:picMkLst>
        </pc:picChg>
        <pc:picChg chg="mod">
          <ac:chgData name="Rob Heirene" userId="ca5b1d71-b9cd-4f0a-9624-d9cbd893fd5b" providerId="ADAL" clId="{DD5E4F6D-65D5-4260-9A86-0E9477FFCA39}" dt="2023-03-24T20:04:57.865" v="427" actId="1037"/>
          <ac:picMkLst>
            <pc:docMk/>
            <pc:sldMk cId="1445315860" sldId="375"/>
            <ac:picMk id="16" creationId="{1E3484A9-5842-417D-81D7-46A2DCD1B8E0}"/>
          </ac:picMkLst>
        </pc:picChg>
        <pc:picChg chg="del">
          <ac:chgData name="Rob Heirene" userId="ca5b1d71-b9cd-4f0a-9624-d9cbd893fd5b" providerId="ADAL" clId="{DD5E4F6D-65D5-4260-9A86-0E9477FFCA39}" dt="2023-03-24T20:02:55.392" v="219" actId="478"/>
          <ac:picMkLst>
            <pc:docMk/>
            <pc:sldMk cId="1445315860" sldId="375"/>
            <ac:picMk id="17" creationId="{219F1389-CE6F-4389-ADDE-31ABEC937BA0}"/>
          </ac:picMkLst>
        </pc:picChg>
      </pc:sldChg>
      <pc:sldChg chg="modSp mod">
        <pc:chgData name="Rob Heirene" userId="ca5b1d71-b9cd-4f0a-9624-d9cbd893fd5b" providerId="ADAL" clId="{DD5E4F6D-65D5-4260-9A86-0E9477FFCA39}" dt="2023-03-24T20:05:43.767" v="438" actId="207"/>
        <pc:sldMkLst>
          <pc:docMk/>
          <pc:sldMk cId="3573335227" sldId="384"/>
        </pc:sldMkLst>
        <pc:spChg chg="mod">
          <ac:chgData name="Rob Heirene" userId="ca5b1d71-b9cd-4f0a-9624-d9cbd893fd5b" providerId="ADAL" clId="{DD5E4F6D-65D5-4260-9A86-0E9477FFCA39}" dt="2023-03-24T19:53:30.745" v="40"/>
          <ac:spMkLst>
            <pc:docMk/>
            <pc:sldMk cId="3573335227" sldId="384"/>
            <ac:spMk id="3" creationId="{4E7E00A8-7937-46FC-BCF8-B97226CB8811}"/>
          </ac:spMkLst>
        </pc:spChg>
        <pc:spChg chg="mod">
          <ac:chgData name="Rob Heirene" userId="ca5b1d71-b9cd-4f0a-9624-d9cbd893fd5b" providerId="ADAL" clId="{DD5E4F6D-65D5-4260-9A86-0E9477FFCA39}" dt="2023-03-24T20:05:43.767" v="438" actId="207"/>
          <ac:spMkLst>
            <pc:docMk/>
            <pc:sldMk cId="3573335227" sldId="384"/>
            <ac:spMk id="4" creationId="{84C424AC-22A5-49B6-8416-A37BE765603F}"/>
          </ac:spMkLst>
        </pc:spChg>
      </pc:sldChg>
      <pc:sldChg chg="modSp mod">
        <pc:chgData name="Rob Heirene" userId="ca5b1d71-b9cd-4f0a-9624-d9cbd893fd5b" providerId="ADAL" clId="{DD5E4F6D-65D5-4260-9A86-0E9477FFCA39}" dt="2023-03-24T20:06:14.272" v="447" actId="207"/>
        <pc:sldMkLst>
          <pc:docMk/>
          <pc:sldMk cId="182595524" sldId="410"/>
        </pc:sldMkLst>
        <pc:spChg chg="mod">
          <ac:chgData name="Rob Heirene" userId="ca5b1d71-b9cd-4f0a-9624-d9cbd893fd5b" providerId="ADAL" clId="{DD5E4F6D-65D5-4260-9A86-0E9477FFCA39}" dt="2023-03-24T19:53:30.745" v="40"/>
          <ac:spMkLst>
            <pc:docMk/>
            <pc:sldMk cId="182595524" sldId="410"/>
            <ac:spMk id="3" creationId="{DF88F999-4B40-404C-85D7-492CA6EF2C23}"/>
          </ac:spMkLst>
        </pc:spChg>
        <pc:spChg chg="mod">
          <ac:chgData name="Rob Heirene" userId="ca5b1d71-b9cd-4f0a-9624-d9cbd893fd5b" providerId="ADAL" clId="{DD5E4F6D-65D5-4260-9A86-0E9477FFCA39}" dt="2023-03-24T20:06:14.272" v="447" actId="207"/>
          <ac:spMkLst>
            <pc:docMk/>
            <pc:sldMk cId="182595524" sldId="410"/>
            <ac:spMk id="4" creationId="{F42D18C1-9CE5-4FF6-A70C-494B7A95953E}"/>
          </ac:spMkLst>
        </pc:spChg>
      </pc:sldChg>
      <pc:sldChg chg="del">
        <pc:chgData name="Rob Heirene" userId="ca5b1d71-b9cd-4f0a-9624-d9cbd893fd5b" providerId="ADAL" clId="{DD5E4F6D-65D5-4260-9A86-0E9477FFCA39}" dt="2023-03-24T19:53:03.399" v="36" actId="47"/>
        <pc:sldMkLst>
          <pc:docMk/>
          <pc:sldMk cId="2387716496" sldId="444"/>
        </pc:sldMkLst>
      </pc:sldChg>
      <pc:sldChg chg="modSp mod modNotesTx">
        <pc:chgData name="Rob Heirene" userId="ca5b1d71-b9cd-4f0a-9624-d9cbd893fd5b" providerId="ADAL" clId="{DD5E4F6D-65D5-4260-9A86-0E9477FFCA39}" dt="2023-03-28T07:33:46.497" v="4144" actId="20577"/>
        <pc:sldMkLst>
          <pc:docMk/>
          <pc:sldMk cId="2296011312" sldId="445"/>
        </pc:sldMkLst>
        <pc:spChg chg="mod">
          <ac:chgData name="Rob Heirene" userId="ca5b1d71-b9cd-4f0a-9624-d9cbd893fd5b" providerId="ADAL" clId="{DD5E4F6D-65D5-4260-9A86-0E9477FFCA39}" dt="2023-03-24T19:53:30.745" v="40"/>
          <ac:spMkLst>
            <pc:docMk/>
            <pc:sldMk cId="2296011312" sldId="445"/>
            <ac:spMk id="3" creationId="{1E97A185-1627-4225-AF23-FA2D1580A144}"/>
          </ac:spMkLst>
        </pc:spChg>
        <pc:spChg chg="mod">
          <ac:chgData name="Rob Heirene" userId="ca5b1d71-b9cd-4f0a-9624-d9cbd893fd5b" providerId="ADAL" clId="{DD5E4F6D-65D5-4260-9A86-0E9477FFCA39}" dt="2023-03-24T20:05:14.762" v="428" actId="207"/>
          <ac:spMkLst>
            <pc:docMk/>
            <pc:sldMk cId="2296011312" sldId="445"/>
            <ac:spMk id="17" creationId="{5D978BAA-F63B-48CA-AC53-02051AFF1032}"/>
          </ac:spMkLst>
        </pc:spChg>
        <pc:spChg chg="mod">
          <ac:chgData name="Rob Heirene" userId="ca5b1d71-b9cd-4f0a-9624-d9cbd893fd5b" providerId="ADAL" clId="{DD5E4F6D-65D5-4260-9A86-0E9477FFCA39}" dt="2023-03-24T21:01:39.709" v="487" actId="1076"/>
          <ac:spMkLst>
            <pc:docMk/>
            <pc:sldMk cId="2296011312" sldId="445"/>
            <ac:spMk id="29" creationId="{F02ECBC3-7C93-47B4-B29A-CE46C985C4BB}"/>
          </ac:spMkLst>
        </pc:spChg>
      </pc:sldChg>
      <pc:sldChg chg="modSp mod modNotesTx">
        <pc:chgData name="Rob Heirene" userId="ca5b1d71-b9cd-4f0a-9624-d9cbd893fd5b" providerId="ADAL" clId="{DD5E4F6D-65D5-4260-9A86-0E9477FFCA39}" dt="2023-03-27T22:44:50.773" v="2556" actId="20577"/>
        <pc:sldMkLst>
          <pc:docMk/>
          <pc:sldMk cId="4090350404" sldId="446"/>
        </pc:sldMkLst>
        <pc:spChg chg="mod">
          <ac:chgData name="Rob Heirene" userId="ca5b1d71-b9cd-4f0a-9624-d9cbd893fd5b" providerId="ADAL" clId="{DD5E4F6D-65D5-4260-9A86-0E9477FFCA39}" dt="2023-03-24T19:53:30.745" v="40"/>
          <ac:spMkLst>
            <pc:docMk/>
            <pc:sldMk cId="4090350404" sldId="446"/>
            <ac:spMk id="3" creationId="{1E97A185-1627-4225-AF23-FA2D1580A144}"/>
          </ac:spMkLst>
        </pc:spChg>
        <pc:spChg chg="mod">
          <ac:chgData name="Rob Heirene" userId="ca5b1d71-b9cd-4f0a-9624-d9cbd893fd5b" providerId="ADAL" clId="{DD5E4F6D-65D5-4260-9A86-0E9477FFCA39}" dt="2023-03-24T20:05:17.836" v="429" actId="207"/>
          <ac:spMkLst>
            <pc:docMk/>
            <pc:sldMk cId="4090350404" sldId="446"/>
            <ac:spMk id="17" creationId="{5D978BAA-F63B-48CA-AC53-02051AFF1032}"/>
          </ac:spMkLst>
        </pc:spChg>
      </pc:sldChg>
      <pc:sldChg chg="modSp mod modNotesTx">
        <pc:chgData name="Rob Heirene" userId="ca5b1d71-b9cd-4f0a-9624-d9cbd893fd5b" providerId="ADAL" clId="{DD5E4F6D-65D5-4260-9A86-0E9477FFCA39}" dt="2023-03-28T08:58:20.650" v="4864" actId="20577"/>
        <pc:sldMkLst>
          <pc:docMk/>
          <pc:sldMk cId="451939664" sldId="447"/>
        </pc:sldMkLst>
        <pc:spChg chg="mod">
          <ac:chgData name="Rob Heirene" userId="ca5b1d71-b9cd-4f0a-9624-d9cbd893fd5b" providerId="ADAL" clId="{DD5E4F6D-65D5-4260-9A86-0E9477FFCA39}" dt="2023-03-24T19:53:30.745" v="40"/>
          <ac:spMkLst>
            <pc:docMk/>
            <pc:sldMk cId="451939664" sldId="447"/>
            <ac:spMk id="3" creationId="{1E97A185-1627-4225-AF23-FA2D1580A144}"/>
          </ac:spMkLst>
        </pc:spChg>
        <pc:spChg chg="mod">
          <ac:chgData name="Rob Heirene" userId="ca5b1d71-b9cd-4f0a-9624-d9cbd893fd5b" providerId="ADAL" clId="{DD5E4F6D-65D5-4260-9A86-0E9477FFCA39}" dt="2023-03-24T20:05:21.459" v="430" actId="207"/>
          <ac:spMkLst>
            <pc:docMk/>
            <pc:sldMk cId="451939664" sldId="447"/>
            <ac:spMk id="17" creationId="{5D978BAA-F63B-48CA-AC53-02051AFF1032}"/>
          </ac:spMkLst>
        </pc:spChg>
      </pc:sldChg>
      <pc:sldChg chg="modSp mod modNotesTx">
        <pc:chgData name="Rob Heirene" userId="ca5b1d71-b9cd-4f0a-9624-d9cbd893fd5b" providerId="ADAL" clId="{DD5E4F6D-65D5-4260-9A86-0E9477FFCA39}" dt="2023-03-28T07:39:05.091" v="4306" actId="20577"/>
        <pc:sldMkLst>
          <pc:docMk/>
          <pc:sldMk cId="2287860311" sldId="448"/>
        </pc:sldMkLst>
        <pc:spChg chg="mod">
          <ac:chgData name="Rob Heirene" userId="ca5b1d71-b9cd-4f0a-9624-d9cbd893fd5b" providerId="ADAL" clId="{DD5E4F6D-65D5-4260-9A86-0E9477FFCA39}" dt="2023-03-24T19:53:30.745" v="40"/>
          <ac:spMkLst>
            <pc:docMk/>
            <pc:sldMk cId="2287860311" sldId="448"/>
            <ac:spMk id="3" creationId="{1E97A185-1627-4225-AF23-FA2D1580A144}"/>
          </ac:spMkLst>
        </pc:spChg>
        <pc:spChg chg="mod">
          <ac:chgData name="Rob Heirene" userId="ca5b1d71-b9cd-4f0a-9624-d9cbd893fd5b" providerId="ADAL" clId="{DD5E4F6D-65D5-4260-9A86-0E9477FFCA39}" dt="2023-03-24T20:05:23.775" v="431" actId="207"/>
          <ac:spMkLst>
            <pc:docMk/>
            <pc:sldMk cId="2287860311" sldId="448"/>
            <ac:spMk id="17" creationId="{5D978BAA-F63B-48CA-AC53-02051AFF1032}"/>
          </ac:spMkLst>
        </pc:spChg>
      </pc:sldChg>
      <pc:sldChg chg="modSp mod modAnim">
        <pc:chgData name="Rob Heirene" userId="ca5b1d71-b9cd-4f0a-9624-d9cbd893fd5b" providerId="ADAL" clId="{DD5E4F6D-65D5-4260-9A86-0E9477FFCA39}" dt="2023-03-24T21:07:04.759" v="489"/>
        <pc:sldMkLst>
          <pc:docMk/>
          <pc:sldMk cId="1467329031" sldId="449"/>
        </pc:sldMkLst>
        <pc:spChg chg="mod">
          <ac:chgData name="Rob Heirene" userId="ca5b1d71-b9cd-4f0a-9624-d9cbd893fd5b" providerId="ADAL" clId="{DD5E4F6D-65D5-4260-9A86-0E9477FFCA39}" dt="2023-03-24T19:53:30.745" v="40"/>
          <ac:spMkLst>
            <pc:docMk/>
            <pc:sldMk cId="1467329031" sldId="449"/>
            <ac:spMk id="3" creationId="{2E6ED2B6-92D9-4C72-A117-FC05DEBC2BB5}"/>
          </ac:spMkLst>
        </pc:spChg>
        <pc:spChg chg="mod">
          <ac:chgData name="Rob Heirene" userId="ca5b1d71-b9cd-4f0a-9624-d9cbd893fd5b" providerId="ADAL" clId="{DD5E4F6D-65D5-4260-9A86-0E9477FFCA39}" dt="2023-03-24T20:05:26.346" v="432" actId="207"/>
          <ac:spMkLst>
            <pc:docMk/>
            <pc:sldMk cId="1467329031" sldId="449"/>
            <ac:spMk id="8" creationId="{8A16C592-FCDC-4952-ACBB-3D9688388E76}"/>
          </ac:spMkLst>
        </pc:spChg>
      </pc:sldChg>
      <pc:sldChg chg="modSp mod modNotesTx">
        <pc:chgData name="Rob Heirene" userId="ca5b1d71-b9cd-4f0a-9624-d9cbd893fd5b" providerId="ADAL" clId="{DD5E4F6D-65D5-4260-9A86-0E9477FFCA39}" dt="2023-03-27T23:00:04.780" v="3949" actId="113"/>
        <pc:sldMkLst>
          <pc:docMk/>
          <pc:sldMk cId="2596141441" sldId="450"/>
        </pc:sldMkLst>
        <pc:spChg chg="mod">
          <ac:chgData name="Rob Heirene" userId="ca5b1d71-b9cd-4f0a-9624-d9cbd893fd5b" providerId="ADAL" clId="{DD5E4F6D-65D5-4260-9A86-0E9477FFCA39}" dt="2023-03-24T19:53:30.745" v="40"/>
          <ac:spMkLst>
            <pc:docMk/>
            <pc:sldMk cId="2596141441" sldId="450"/>
            <ac:spMk id="3" creationId="{1E97A185-1627-4225-AF23-FA2D1580A144}"/>
          </ac:spMkLst>
        </pc:spChg>
        <pc:spChg chg="mod">
          <ac:chgData name="Rob Heirene" userId="ca5b1d71-b9cd-4f0a-9624-d9cbd893fd5b" providerId="ADAL" clId="{DD5E4F6D-65D5-4260-9A86-0E9477FFCA39}" dt="2023-03-24T20:05:28.680" v="433" actId="207"/>
          <ac:spMkLst>
            <pc:docMk/>
            <pc:sldMk cId="2596141441" sldId="450"/>
            <ac:spMk id="17" creationId="{5D978BAA-F63B-48CA-AC53-02051AFF1032}"/>
          </ac:spMkLst>
        </pc:spChg>
      </pc:sldChg>
      <pc:sldChg chg="addSp modSp mod modAnim modNotesTx">
        <pc:chgData name="Rob Heirene" userId="ca5b1d71-b9cd-4f0a-9624-d9cbd893fd5b" providerId="ADAL" clId="{DD5E4F6D-65D5-4260-9A86-0E9477FFCA39}" dt="2023-03-28T07:57:48.626" v="4605" actId="20577"/>
        <pc:sldMkLst>
          <pc:docMk/>
          <pc:sldMk cId="3040246742" sldId="451"/>
        </pc:sldMkLst>
        <pc:spChg chg="mod">
          <ac:chgData name="Rob Heirene" userId="ca5b1d71-b9cd-4f0a-9624-d9cbd893fd5b" providerId="ADAL" clId="{DD5E4F6D-65D5-4260-9A86-0E9477FFCA39}" dt="2023-03-24T19:53:30.745" v="40"/>
          <ac:spMkLst>
            <pc:docMk/>
            <pc:sldMk cId="3040246742" sldId="451"/>
            <ac:spMk id="3" creationId="{1E97A185-1627-4225-AF23-FA2D1580A144}"/>
          </ac:spMkLst>
        </pc:spChg>
        <pc:spChg chg="mod">
          <ac:chgData name="Rob Heirene" userId="ca5b1d71-b9cd-4f0a-9624-d9cbd893fd5b" providerId="ADAL" clId="{DD5E4F6D-65D5-4260-9A86-0E9477FFCA39}" dt="2023-03-28T07:52:28.956" v="4353" actId="1076"/>
          <ac:spMkLst>
            <pc:docMk/>
            <pc:sldMk cId="3040246742" sldId="451"/>
            <ac:spMk id="7" creationId="{638AD5AF-7A28-49B2-AA1F-144361EBD659}"/>
          </ac:spMkLst>
        </pc:spChg>
        <pc:spChg chg="mod">
          <ac:chgData name="Rob Heirene" userId="ca5b1d71-b9cd-4f0a-9624-d9cbd893fd5b" providerId="ADAL" clId="{DD5E4F6D-65D5-4260-9A86-0E9477FFCA39}" dt="2023-03-24T20:05:30.909" v="434" actId="207"/>
          <ac:spMkLst>
            <pc:docMk/>
            <pc:sldMk cId="3040246742" sldId="451"/>
            <ac:spMk id="17" creationId="{5D978BAA-F63B-48CA-AC53-02051AFF1032}"/>
          </ac:spMkLst>
        </pc:spChg>
        <pc:spChg chg="mod">
          <ac:chgData name="Rob Heirene" userId="ca5b1d71-b9cd-4f0a-9624-d9cbd893fd5b" providerId="ADAL" clId="{DD5E4F6D-65D5-4260-9A86-0E9477FFCA39}" dt="2023-03-28T07:55:29.016" v="4516" actId="1076"/>
          <ac:spMkLst>
            <pc:docMk/>
            <pc:sldMk cId="3040246742" sldId="451"/>
            <ac:spMk id="29" creationId="{F02ECBC3-7C93-47B4-B29A-CE46C985C4BB}"/>
          </ac:spMkLst>
        </pc:spChg>
        <pc:picChg chg="add mod">
          <ac:chgData name="Rob Heirene" userId="ca5b1d71-b9cd-4f0a-9624-d9cbd893fd5b" providerId="ADAL" clId="{DD5E4F6D-65D5-4260-9A86-0E9477FFCA39}" dt="2023-03-28T07:52:30.988" v="4354" actId="1076"/>
          <ac:picMkLst>
            <pc:docMk/>
            <pc:sldMk cId="3040246742" sldId="451"/>
            <ac:picMk id="1026" creationId="{78A9A9F0-F42A-893C-4629-F13D15717030}"/>
          </ac:picMkLst>
        </pc:picChg>
      </pc:sldChg>
      <pc:sldChg chg="modSp mod">
        <pc:chgData name="Rob Heirene" userId="ca5b1d71-b9cd-4f0a-9624-d9cbd893fd5b" providerId="ADAL" clId="{DD5E4F6D-65D5-4260-9A86-0E9477FFCA39}" dt="2023-03-24T21:28:44.407" v="976" actId="20577"/>
        <pc:sldMkLst>
          <pc:docMk/>
          <pc:sldMk cId="11501940" sldId="453"/>
        </pc:sldMkLst>
        <pc:spChg chg="mod">
          <ac:chgData name="Rob Heirene" userId="ca5b1d71-b9cd-4f0a-9624-d9cbd893fd5b" providerId="ADAL" clId="{DD5E4F6D-65D5-4260-9A86-0E9477FFCA39}" dt="2023-03-24T19:53:30.745" v="40"/>
          <ac:spMkLst>
            <pc:docMk/>
            <pc:sldMk cId="11501940" sldId="453"/>
            <ac:spMk id="3" creationId="{1E97A185-1627-4225-AF23-FA2D1580A144}"/>
          </ac:spMkLst>
        </pc:spChg>
        <pc:spChg chg="mod">
          <ac:chgData name="Rob Heirene" userId="ca5b1d71-b9cd-4f0a-9624-d9cbd893fd5b" providerId="ADAL" clId="{DD5E4F6D-65D5-4260-9A86-0E9477FFCA39}" dt="2023-03-24T20:57:46.817" v="453" actId="207"/>
          <ac:spMkLst>
            <pc:docMk/>
            <pc:sldMk cId="11501940" sldId="453"/>
            <ac:spMk id="17" creationId="{5D978BAA-F63B-48CA-AC53-02051AFF1032}"/>
          </ac:spMkLst>
        </pc:spChg>
        <pc:spChg chg="mod">
          <ac:chgData name="Rob Heirene" userId="ca5b1d71-b9cd-4f0a-9624-d9cbd893fd5b" providerId="ADAL" clId="{DD5E4F6D-65D5-4260-9A86-0E9477FFCA39}" dt="2023-03-24T21:28:44.407" v="976" actId="20577"/>
          <ac:spMkLst>
            <pc:docMk/>
            <pc:sldMk cId="11501940" sldId="453"/>
            <ac:spMk id="29" creationId="{F02ECBC3-7C93-47B4-B29A-CE46C985C4BB}"/>
          </ac:spMkLst>
        </pc:spChg>
      </pc:sldChg>
      <pc:sldChg chg="modSp del mod ord">
        <pc:chgData name="Rob Heirene" userId="ca5b1d71-b9cd-4f0a-9624-d9cbd893fd5b" providerId="ADAL" clId="{DD5E4F6D-65D5-4260-9A86-0E9477FFCA39}" dt="2023-03-24T21:15:02.966" v="557" actId="47"/>
        <pc:sldMkLst>
          <pc:docMk/>
          <pc:sldMk cId="4034229332" sldId="454"/>
        </pc:sldMkLst>
        <pc:spChg chg="mod">
          <ac:chgData name="Rob Heirene" userId="ca5b1d71-b9cd-4f0a-9624-d9cbd893fd5b" providerId="ADAL" clId="{DD5E4F6D-65D5-4260-9A86-0E9477FFCA39}" dt="2023-03-24T19:53:30.745" v="40"/>
          <ac:spMkLst>
            <pc:docMk/>
            <pc:sldMk cId="4034229332" sldId="454"/>
            <ac:spMk id="3" creationId="{1E97A185-1627-4225-AF23-FA2D1580A144}"/>
          </ac:spMkLst>
        </pc:spChg>
        <pc:spChg chg="mod">
          <ac:chgData name="Rob Heirene" userId="ca5b1d71-b9cd-4f0a-9624-d9cbd893fd5b" providerId="ADAL" clId="{DD5E4F6D-65D5-4260-9A86-0E9477FFCA39}" dt="2023-03-24T20:05:47.307" v="439" actId="207"/>
          <ac:spMkLst>
            <pc:docMk/>
            <pc:sldMk cId="4034229332" sldId="454"/>
            <ac:spMk id="17" creationId="{5D978BAA-F63B-48CA-AC53-02051AFF1032}"/>
          </ac:spMkLst>
        </pc:spChg>
      </pc:sldChg>
      <pc:sldChg chg="modSp del mod">
        <pc:chgData name="Rob Heirene" userId="ca5b1d71-b9cd-4f0a-9624-d9cbd893fd5b" providerId="ADAL" clId="{DD5E4F6D-65D5-4260-9A86-0E9477FFCA39}" dt="2023-03-24T21:15:02.966" v="557" actId="47"/>
        <pc:sldMkLst>
          <pc:docMk/>
          <pc:sldMk cId="2016032320" sldId="455"/>
        </pc:sldMkLst>
        <pc:spChg chg="mod">
          <ac:chgData name="Rob Heirene" userId="ca5b1d71-b9cd-4f0a-9624-d9cbd893fd5b" providerId="ADAL" clId="{DD5E4F6D-65D5-4260-9A86-0E9477FFCA39}" dt="2023-03-24T19:53:30.745" v="40"/>
          <ac:spMkLst>
            <pc:docMk/>
            <pc:sldMk cId="2016032320" sldId="455"/>
            <ac:spMk id="3" creationId="{1E97A185-1627-4225-AF23-FA2D1580A144}"/>
          </ac:spMkLst>
        </pc:spChg>
        <pc:spChg chg="mod">
          <ac:chgData name="Rob Heirene" userId="ca5b1d71-b9cd-4f0a-9624-d9cbd893fd5b" providerId="ADAL" clId="{DD5E4F6D-65D5-4260-9A86-0E9477FFCA39}" dt="2023-03-24T20:05:50.027" v="440" actId="207"/>
          <ac:spMkLst>
            <pc:docMk/>
            <pc:sldMk cId="2016032320" sldId="455"/>
            <ac:spMk id="17" creationId="{5D978BAA-F63B-48CA-AC53-02051AFF1032}"/>
          </ac:spMkLst>
        </pc:spChg>
      </pc:sldChg>
      <pc:sldChg chg="modSp mod modNotesTx">
        <pc:chgData name="Rob Heirene" userId="ca5b1d71-b9cd-4f0a-9624-d9cbd893fd5b" providerId="ADAL" clId="{DD5E4F6D-65D5-4260-9A86-0E9477FFCA39}" dt="2023-03-24T21:36:10.485" v="1120" actId="20577"/>
        <pc:sldMkLst>
          <pc:docMk/>
          <pc:sldMk cId="1316015104" sldId="456"/>
        </pc:sldMkLst>
        <pc:spChg chg="mod">
          <ac:chgData name="Rob Heirene" userId="ca5b1d71-b9cd-4f0a-9624-d9cbd893fd5b" providerId="ADAL" clId="{DD5E4F6D-65D5-4260-9A86-0E9477FFCA39}" dt="2023-03-24T19:53:30.745" v="40"/>
          <ac:spMkLst>
            <pc:docMk/>
            <pc:sldMk cId="1316015104" sldId="456"/>
            <ac:spMk id="3" creationId="{1E97A185-1627-4225-AF23-FA2D1580A144}"/>
          </ac:spMkLst>
        </pc:spChg>
        <pc:spChg chg="mod">
          <ac:chgData name="Rob Heirene" userId="ca5b1d71-b9cd-4f0a-9624-d9cbd893fd5b" providerId="ADAL" clId="{DD5E4F6D-65D5-4260-9A86-0E9477FFCA39}" dt="2023-03-24T21:16:23.425" v="582" actId="20577"/>
          <ac:spMkLst>
            <pc:docMk/>
            <pc:sldMk cId="1316015104" sldId="456"/>
            <ac:spMk id="17" creationId="{5D978BAA-F63B-48CA-AC53-02051AFF1032}"/>
          </ac:spMkLst>
        </pc:spChg>
        <pc:spChg chg="mod">
          <ac:chgData name="Rob Heirene" userId="ca5b1d71-b9cd-4f0a-9624-d9cbd893fd5b" providerId="ADAL" clId="{DD5E4F6D-65D5-4260-9A86-0E9477FFCA39}" dt="2023-03-24T21:36:10.485" v="1120" actId="20577"/>
          <ac:spMkLst>
            <pc:docMk/>
            <pc:sldMk cId="1316015104" sldId="456"/>
            <ac:spMk id="29" creationId="{F02ECBC3-7C93-47B4-B29A-CE46C985C4BB}"/>
          </ac:spMkLst>
        </pc:spChg>
      </pc:sldChg>
      <pc:sldChg chg="modSp mod modNotesTx">
        <pc:chgData name="Rob Heirene" userId="ca5b1d71-b9cd-4f0a-9624-d9cbd893fd5b" providerId="ADAL" clId="{DD5E4F6D-65D5-4260-9A86-0E9477FFCA39}" dt="2023-03-28T08:32:29.267" v="4795" actId="20577"/>
        <pc:sldMkLst>
          <pc:docMk/>
          <pc:sldMk cId="1623489820" sldId="457"/>
        </pc:sldMkLst>
        <pc:spChg chg="mod">
          <ac:chgData name="Rob Heirene" userId="ca5b1d71-b9cd-4f0a-9624-d9cbd893fd5b" providerId="ADAL" clId="{DD5E4F6D-65D5-4260-9A86-0E9477FFCA39}" dt="2023-03-24T21:36:42.233" v="1125" actId="1582"/>
          <ac:spMkLst>
            <pc:docMk/>
            <pc:sldMk cId="1623489820" sldId="457"/>
            <ac:spMk id="13" creationId="{24F9FCD5-EF85-4F4B-8932-0EA7AE9E1D29}"/>
          </ac:spMkLst>
        </pc:spChg>
        <pc:spChg chg="mod">
          <ac:chgData name="Rob Heirene" userId="ca5b1d71-b9cd-4f0a-9624-d9cbd893fd5b" providerId="ADAL" clId="{DD5E4F6D-65D5-4260-9A86-0E9477FFCA39}" dt="2023-03-24T21:36:51.982" v="1127" actId="1582"/>
          <ac:spMkLst>
            <pc:docMk/>
            <pc:sldMk cId="1623489820" sldId="457"/>
            <ac:spMk id="15" creationId="{5BC627FA-FC46-4190-A244-2733430438EC}"/>
          </ac:spMkLst>
        </pc:spChg>
        <pc:spChg chg="mod">
          <ac:chgData name="Rob Heirene" userId="ca5b1d71-b9cd-4f0a-9624-d9cbd893fd5b" providerId="ADAL" clId="{DD5E4F6D-65D5-4260-9A86-0E9477FFCA39}" dt="2023-03-24T20:05:58.007" v="442" actId="207"/>
          <ac:spMkLst>
            <pc:docMk/>
            <pc:sldMk cId="1623489820" sldId="457"/>
            <ac:spMk id="17" creationId="{5D978BAA-F63B-48CA-AC53-02051AFF1032}"/>
          </ac:spMkLst>
        </pc:spChg>
        <pc:spChg chg="mod">
          <ac:chgData name="Rob Heirene" userId="ca5b1d71-b9cd-4f0a-9624-d9cbd893fd5b" providerId="ADAL" clId="{DD5E4F6D-65D5-4260-9A86-0E9477FFCA39}" dt="2023-03-24T21:36:47.039" v="1126" actId="1582"/>
          <ac:spMkLst>
            <pc:docMk/>
            <pc:sldMk cId="1623489820" sldId="457"/>
            <ac:spMk id="19" creationId="{AA4AB9B6-469F-4C14-BA12-7EDF5C428861}"/>
          </ac:spMkLst>
        </pc:spChg>
        <pc:spChg chg="mod">
          <ac:chgData name="Rob Heirene" userId="ca5b1d71-b9cd-4f0a-9624-d9cbd893fd5b" providerId="ADAL" clId="{DD5E4F6D-65D5-4260-9A86-0E9477FFCA39}" dt="2023-03-24T21:36:57.285" v="1128" actId="1582"/>
          <ac:spMkLst>
            <pc:docMk/>
            <pc:sldMk cId="1623489820" sldId="457"/>
            <ac:spMk id="20" creationId="{D24176D9-4170-4817-99DB-8C42FD4D4C29}"/>
          </ac:spMkLst>
        </pc:spChg>
      </pc:sldChg>
      <pc:sldChg chg="modSp mod modAnim modNotesTx">
        <pc:chgData name="Rob Heirene" userId="ca5b1d71-b9cd-4f0a-9624-d9cbd893fd5b" providerId="ADAL" clId="{DD5E4F6D-65D5-4260-9A86-0E9477FFCA39}" dt="2023-03-28T08:38:26.694" v="4796" actId="20577"/>
        <pc:sldMkLst>
          <pc:docMk/>
          <pc:sldMk cId="3310178367" sldId="459"/>
        </pc:sldMkLst>
        <pc:spChg chg="mod">
          <ac:chgData name="Rob Heirene" userId="ca5b1d71-b9cd-4f0a-9624-d9cbd893fd5b" providerId="ADAL" clId="{DD5E4F6D-65D5-4260-9A86-0E9477FFCA39}" dt="2023-03-28T08:38:26.694" v="4796" actId="20577"/>
          <ac:spMkLst>
            <pc:docMk/>
            <pc:sldMk cId="3310178367" sldId="459"/>
            <ac:spMk id="8" creationId="{8F7EEEBE-B3E8-416B-B1D5-66CD316B9204}"/>
          </ac:spMkLst>
        </pc:spChg>
        <pc:spChg chg="mod">
          <ac:chgData name="Rob Heirene" userId="ca5b1d71-b9cd-4f0a-9624-d9cbd893fd5b" providerId="ADAL" clId="{DD5E4F6D-65D5-4260-9A86-0E9477FFCA39}" dt="2023-03-24T20:06:02.299" v="444" actId="207"/>
          <ac:spMkLst>
            <pc:docMk/>
            <pc:sldMk cId="3310178367" sldId="459"/>
            <ac:spMk id="17" creationId="{5D978BAA-F63B-48CA-AC53-02051AFF1032}"/>
          </ac:spMkLst>
        </pc:spChg>
        <pc:spChg chg="mod">
          <ac:chgData name="Rob Heirene" userId="ca5b1d71-b9cd-4f0a-9624-d9cbd893fd5b" providerId="ADAL" clId="{DD5E4F6D-65D5-4260-9A86-0E9477FFCA39}" dt="2023-03-24T21:37:27.526" v="1131" actId="20577"/>
          <ac:spMkLst>
            <pc:docMk/>
            <pc:sldMk cId="3310178367" sldId="459"/>
            <ac:spMk id="29" creationId="{F02ECBC3-7C93-47B4-B29A-CE46C985C4BB}"/>
          </ac:spMkLst>
        </pc:spChg>
      </pc:sldChg>
      <pc:sldChg chg="modSp mod modAnim modNotesTx">
        <pc:chgData name="Rob Heirene" userId="ca5b1d71-b9cd-4f0a-9624-d9cbd893fd5b" providerId="ADAL" clId="{DD5E4F6D-65D5-4260-9A86-0E9477FFCA39}" dt="2023-03-28T07:59:23.846" v="4614" actId="20577"/>
        <pc:sldMkLst>
          <pc:docMk/>
          <pc:sldMk cId="766568007" sldId="460"/>
        </pc:sldMkLst>
        <pc:spChg chg="mod">
          <ac:chgData name="Rob Heirene" userId="ca5b1d71-b9cd-4f0a-9624-d9cbd893fd5b" providerId="ADAL" clId="{DD5E4F6D-65D5-4260-9A86-0E9477FFCA39}" dt="2023-03-24T19:53:30.745" v="40"/>
          <ac:spMkLst>
            <pc:docMk/>
            <pc:sldMk cId="766568007" sldId="460"/>
            <ac:spMk id="3" creationId="{1E97A185-1627-4225-AF23-FA2D1580A144}"/>
          </ac:spMkLst>
        </pc:spChg>
        <pc:spChg chg="mod">
          <ac:chgData name="Rob Heirene" userId="ca5b1d71-b9cd-4f0a-9624-d9cbd893fd5b" providerId="ADAL" clId="{DD5E4F6D-65D5-4260-9A86-0E9477FFCA39}" dt="2023-03-24T20:05:33.835" v="435" actId="207"/>
          <ac:spMkLst>
            <pc:docMk/>
            <pc:sldMk cId="766568007" sldId="460"/>
            <ac:spMk id="17" creationId="{5D978BAA-F63B-48CA-AC53-02051AFF1032}"/>
          </ac:spMkLst>
        </pc:spChg>
        <pc:spChg chg="mod">
          <ac:chgData name="Rob Heirene" userId="ca5b1d71-b9cd-4f0a-9624-d9cbd893fd5b" providerId="ADAL" clId="{DD5E4F6D-65D5-4260-9A86-0E9477FFCA39}" dt="2023-03-28T07:59:23.846" v="4614" actId="20577"/>
          <ac:spMkLst>
            <pc:docMk/>
            <pc:sldMk cId="766568007" sldId="460"/>
            <ac:spMk id="29" creationId="{F02ECBC3-7C93-47B4-B29A-CE46C985C4BB}"/>
          </ac:spMkLst>
        </pc:spChg>
      </pc:sldChg>
      <pc:sldChg chg="modSp mod modNotesTx">
        <pc:chgData name="Rob Heirene" userId="ca5b1d71-b9cd-4f0a-9624-d9cbd893fd5b" providerId="ADAL" clId="{DD5E4F6D-65D5-4260-9A86-0E9477FFCA39}" dt="2023-03-27T23:02:29.119" v="3997" actId="20577"/>
        <pc:sldMkLst>
          <pc:docMk/>
          <pc:sldMk cId="1980083980" sldId="461"/>
        </pc:sldMkLst>
        <pc:spChg chg="mod">
          <ac:chgData name="Rob Heirene" userId="ca5b1d71-b9cd-4f0a-9624-d9cbd893fd5b" providerId="ADAL" clId="{DD5E4F6D-65D5-4260-9A86-0E9477FFCA39}" dt="2023-03-24T19:53:30.745" v="40"/>
          <ac:spMkLst>
            <pc:docMk/>
            <pc:sldMk cId="1980083980" sldId="461"/>
            <ac:spMk id="3" creationId="{1E97A185-1627-4225-AF23-FA2D1580A144}"/>
          </ac:spMkLst>
        </pc:spChg>
        <pc:spChg chg="mod">
          <ac:chgData name="Rob Heirene" userId="ca5b1d71-b9cd-4f0a-9624-d9cbd893fd5b" providerId="ADAL" clId="{DD5E4F6D-65D5-4260-9A86-0E9477FFCA39}" dt="2023-03-24T20:05:40.821" v="437" actId="207"/>
          <ac:spMkLst>
            <pc:docMk/>
            <pc:sldMk cId="1980083980" sldId="461"/>
            <ac:spMk id="13" creationId="{64FE45AE-B71A-436E-9095-4B5EC99664C9}"/>
          </ac:spMkLst>
        </pc:spChg>
      </pc:sldChg>
      <pc:sldChg chg="del">
        <pc:chgData name="Rob Heirene" userId="ca5b1d71-b9cd-4f0a-9624-d9cbd893fd5b" providerId="ADAL" clId="{DD5E4F6D-65D5-4260-9A86-0E9477FFCA39}" dt="2023-03-24T19:39:27.097" v="16" actId="47"/>
        <pc:sldMkLst>
          <pc:docMk/>
          <pc:sldMk cId="2242473099" sldId="462"/>
        </pc:sldMkLst>
      </pc:sldChg>
      <pc:sldChg chg="del">
        <pc:chgData name="Rob Heirene" userId="ca5b1d71-b9cd-4f0a-9624-d9cbd893fd5b" providerId="ADAL" clId="{DD5E4F6D-65D5-4260-9A86-0E9477FFCA39}" dt="2023-03-24T19:39:27.097" v="16" actId="47"/>
        <pc:sldMkLst>
          <pc:docMk/>
          <pc:sldMk cId="2619234352" sldId="463"/>
        </pc:sldMkLst>
      </pc:sldChg>
      <pc:sldChg chg="del">
        <pc:chgData name="Rob Heirene" userId="ca5b1d71-b9cd-4f0a-9624-d9cbd893fd5b" providerId="ADAL" clId="{DD5E4F6D-65D5-4260-9A86-0E9477FFCA39}" dt="2023-03-24T19:39:27.097" v="16" actId="47"/>
        <pc:sldMkLst>
          <pc:docMk/>
          <pc:sldMk cId="4293919813" sldId="464"/>
        </pc:sldMkLst>
      </pc:sldChg>
      <pc:sldChg chg="del">
        <pc:chgData name="Rob Heirene" userId="ca5b1d71-b9cd-4f0a-9624-d9cbd893fd5b" providerId="ADAL" clId="{DD5E4F6D-65D5-4260-9A86-0E9477FFCA39}" dt="2023-03-24T19:39:27.097" v="16" actId="47"/>
        <pc:sldMkLst>
          <pc:docMk/>
          <pc:sldMk cId="2442779223" sldId="465"/>
        </pc:sldMkLst>
      </pc:sldChg>
      <pc:sldChg chg="del">
        <pc:chgData name="Rob Heirene" userId="ca5b1d71-b9cd-4f0a-9624-d9cbd893fd5b" providerId="ADAL" clId="{DD5E4F6D-65D5-4260-9A86-0E9477FFCA39}" dt="2023-03-24T19:39:27.097" v="16" actId="47"/>
        <pc:sldMkLst>
          <pc:docMk/>
          <pc:sldMk cId="1267504208" sldId="466"/>
        </pc:sldMkLst>
      </pc:sldChg>
      <pc:sldChg chg="del">
        <pc:chgData name="Rob Heirene" userId="ca5b1d71-b9cd-4f0a-9624-d9cbd893fd5b" providerId="ADAL" clId="{DD5E4F6D-65D5-4260-9A86-0E9477FFCA39}" dt="2023-03-24T19:39:27.097" v="16" actId="47"/>
        <pc:sldMkLst>
          <pc:docMk/>
          <pc:sldMk cId="1820423984" sldId="467"/>
        </pc:sldMkLst>
      </pc:sldChg>
      <pc:sldChg chg="del">
        <pc:chgData name="Rob Heirene" userId="ca5b1d71-b9cd-4f0a-9624-d9cbd893fd5b" providerId="ADAL" clId="{DD5E4F6D-65D5-4260-9A86-0E9477FFCA39}" dt="2023-03-24T19:39:27.097" v="16" actId="47"/>
        <pc:sldMkLst>
          <pc:docMk/>
          <pc:sldMk cId="2786319417" sldId="468"/>
        </pc:sldMkLst>
      </pc:sldChg>
      <pc:sldChg chg="del">
        <pc:chgData name="Rob Heirene" userId="ca5b1d71-b9cd-4f0a-9624-d9cbd893fd5b" providerId="ADAL" clId="{DD5E4F6D-65D5-4260-9A86-0E9477FFCA39}" dt="2023-03-24T19:39:27.097" v="16" actId="47"/>
        <pc:sldMkLst>
          <pc:docMk/>
          <pc:sldMk cId="120189936" sldId="469"/>
        </pc:sldMkLst>
      </pc:sldChg>
      <pc:sldChg chg="modSp mod">
        <pc:chgData name="Rob Heirene" userId="ca5b1d71-b9cd-4f0a-9624-d9cbd893fd5b" providerId="ADAL" clId="{DD5E4F6D-65D5-4260-9A86-0E9477FFCA39}" dt="2023-03-24T20:06:18.969" v="449" actId="207"/>
        <pc:sldMkLst>
          <pc:docMk/>
          <pc:sldMk cId="1747154530" sldId="470"/>
        </pc:sldMkLst>
        <pc:spChg chg="mod">
          <ac:chgData name="Rob Heirene" userId="ca5b1d71-b9cd-4f0a-9624-d9cbd893fd5b" providerId="ADAL" clId="{DD5E4F6D-65D5-4260-9A86-0E9477FFCA39}" dt="2023-03-24T19:53:30.745" v="40"/>
          <ac:spMkLst>
            <pc:docMk/>
            <pc:sldMk cId="1747154530" sldId="470"/>
            <ac:spMk id="3" creationId="{DF88F999-4B40-404C-85D7-492CA6EF2C23}"/>
          </ac:spMkLst>
        </pc:spChg>
        <pc:spChg chg="mod">
          <ac:chgData name="Rob Heirene" userId="ca5b1d71-b9cd-4f0a-9624-d9cbd893fd5b" providerId="ADAL" clId="{DD5E4F6D-65D5-4260-9A86-0E9477FFCA39}" dt="2023-03-24T20:06:18.969" v="449" actId="207"/>
          <ac:spMkLst>
            <pc:docMk/>
            <pc:sldMk cId="1747154530" sldId="470"/>
            <ac:spMk id="4" creationId="{F42D18C1-9CE5-4FF6-A70C-494B7A95953E}"/>
          </ac:spMkLst>
        </pc:spChg>
      </pc:sldChg>
      <pc:sldChg chg="modSp mod">
        <pc:chgData name="Rob Heirene" userId="ca5b1d71-b9cd-4f0a-9624-d9cbd893fd5b" providerId="ADAL" clId="{DD5E4F6D-65D5-4260-9A86-0E9477FFCA39}" dt="2023-03-24T20:06:16.834" v="448" actId="207"/>
        <pc:sldMkLst>
          <pc:docMk/>
          <pc:sldMk cId="2154934919" sldId="471"/>
        </pc:sldMkLst>
        <pc:spChg chg="mod">
          <ac:chgData name="Rob Heirene" userId="ca5b1d71-b9cd-4f0a-9624-d9cbd893fd5b" providerId="ADAL" clId="{DD5E4F6D-65D5-4260-9A86-0E9477FFCA39}" dt="2023-03-24T19:53:30.745" v="40"/>
          <ac:spMkLst>
            <pc:docMk/>
            <pc:sldMk cId="2154934919" sldId="471"/>
            <ac:spMk id="3" creationId="{DF88F999-4B40-404C-85D7-492CA6EF2C23}"/>
          </ac:spMkLst>
        </pc:spChg>
        <pc:spChg chg="mod">
          <ac:chgData name="Rob Heirene" userId="ca5b1d71-b9cd-4f0a-9624-d9cbd893fd5b" providerId="ADAL" clId="{DD5E4F6D-65D5-4260-9A86-0E9477FFCA39}" dt="2023-03-24T20:06:16.834" v="448" actId="207"/>
          <ac:spMkLst>
            <pc:docMk/>
            <pc:sldMk cId="2154934919" sldId="471"/>
            <ac:spMk id="4" creationId="{F42D18C1-9CE5-4FF6-A70C-494B7A95953E}"/>
          </ac:spMkLst>
        </pc:spChg>
      </pc:sldChg>
      <pc:sldChg chg="modSp mod">
        <pc:chgData name="Rob Heirene" userId="ca5b1d71-b9cd-4f0a-9624-d9cbd893fd5b" providerId="ADAL" clId="{DD5E4F6D-65D5-4260-9A86-0E9477FFCA39}" dt="2023-03-24T20:06:22.723" v="450" actId="207"/>
        <pc:sldMkLst>
          <pc:docMk/>
          <pc:sldMk cId="2466630999" sldId="472"/>
        </pc:sldMkLst>
        <pc:spChg chg="mod">
          <ac:chgData name="Rob Heirene" userId="ca5b1d71-b9cd-4f0a-9624-d9cbd893fd5b" providerId="ADAL" clId="{DD5E4F6D-65D5-4260-9A86-0E9477FFCA39}" dt="2023-03-24T19:53:30.745" v="40"/>
          <ac:spMkLst>
            <pc:docMk/>
            <pc:sldMk cId="2466630999" sldId="472"/>
            <ac:spMk id="3" creationId="{DF88F999-4B40-404C-85D7-492CA6EF2C23}"/>
          </ac:spMkLst>
        </pc:spChg>
        <pc:spChg chg="mod">
          <ac:chgData name="Rob Heirene" userId="ca5b1d71-b9cd-4f0a-9624-d9cbd893fd5b" providerId="ADAL" clId="{DD5E4F6D-65D5-4260-9A86-0E9477FFCA39}" dt="2023-03-24T20:06:22.723" v="450" actId="207"/>
          <ac:spMkLst>
            <pc:docMk/>
            <pc:sldMk cId="2466630999" sldId="472"/>
            <ac:spMk id="4" creationId="{F42D18C1-9CE5-4FF6-A70C-494B7A95953E}"/>
          </ac:spMkLst>
        </pc:spChg>
      </pc:sldChg>
      <pc:sldChg chg="modSp mod">
        <pc:chgData name="Rob Heirene" userId="ca5b1d71-b9cd-4f0a-9624-d9cbd893fd5b" providerId="ADAL" clId="{DD5E4F6D-65D5-4260-9A86-0E9477FFCA39}" dt="2023-03-24T20:06:26.615" v="451" actId="207"/>
        <pc:sldMkLst>
          <pc:docMk/>
          <pc:sldMk cId="3043277888" sldId="473"/>
        </pc:sldMkLst>
        <pc:spChg chg="mod">
          <ac:chgData name="Rob Heirene" userId="ca5b1d71-b9cd-4f0a-9624-d9cbd893fd5b" providerId="ADAL" clId="{DD5E4F6D-65D5-4260-9A86-0E9477FFCA39}" dt="2023-03-24T19:53:30.745" v="40"/>
          <ac:spMkLst>
            <pc:docMk/>
            <pc:sldMk cId="3043277888" sldId="473"/>
            <ac:spMk id="3" creationId="{DF88F999-4B40-404C-85D7-492CA6EF2C23}"/>
          </ac:spMkLst>
        </pc:spChg>
        <pc:spChg chg="mod">
          <ac:chgData name="Rob Heirene" userId="ca5b1d71-b9cd-4f0a-9624-d9cbd893fd5b" providerId="ADAL" clId="{DD5E4F6D-65D5-4260-9A86-0E9477FFCA39}" dt="2023-03-24T20:06:26.615" v="451" actId="207"/>
          <ac:spMkLst>
            <pc:docMk/>
            <pc:sldMk cId="3043277888" sldId="473"/>
            <ac:spMk id="4" creationId="{F42D18C1-9CE5-4FF6-A70C-494B7A95953E}"/>
          </ac:spMkLst>
        </pc:spChg>
      </pc:sldChg>
      <pc:sldChg chg="modSp mod">
        <pc:chgData name="Rob Heirene" userId="ca5b1d71-b9cd-4f0a-9624-d9cbd893fd5b" providerId="ADAL" clId="{DD5E4F6D-65D5-4260-9A86-0E9477FFCA39}" dt="2023-03-24T20:06:29.154" v="452" actId="207"/>
        <pc:sldMkLst>
          <pc:docMk/>
          <pc:sldMk cId="3435122731" sldId="474"/>
        </pc:sldMkLst>
        <pc:spChg chg="mod">
          <ac:chgData name="Rob Heirene" userId="ca5b1d71-b9cd-4f0a-9624-d9cbd893fd5b" providerId="ADAL" clId="{DD5E4F6D-65D5-4260-9A86-0E9477FFCA39}" dt="2023-03-24T19:53:30.745" v="40"/>
          <ac:spMkLst>
            <pc:docMk/>
            <pc:sldMk cId="3435122731" sldId="474"/>
            <ac:spMk id="3" creationId="{DF88F999-4B40-404C-85D7-492CA6EF2C23}"/>
          </ac:spMkLst>
        </pc:spChg>
        <pc:spChg chg="mod">
          <ac:chgData name="Rob Heirene" userId="ca5b1d71-b9cd-4f0a-9624-d9cbd893fd5b" providerId="ADAL" clId="{DD5E4F6D-65D5-4260-9A86-0E9477FFCA39}" dt="2023-03-24T20:06:29.154" v="452" actId="207"/>
          <ac:spMkLst>
            <pc:docMk/>
            <pc:sldMk cId="3435122731" sldId="474"/>
            <ac:spMk id="4" creationId="{F42D18C1-9CE5-4FF6-A70C-494B7A95953E}"/>
          </ac:spMkLst>
        </pc:spChg>
      </pc:sldChg>
      <pc:sldChg chg="modSp add mod modNotesTx">
        <pc:chgData name="Rob Heirene" userId="ca5b1d71-b9cd-4f0a-9624-d9cbd893fd5b" providerId="ADAL" clId="{DD5E4F6D-65D5-4260-9A86-0E9477FFCA39}" dt="2023-03-28T09:21:54.483" v="4880" actId="20577"/>
        <pc:sldMkLst>
          <pc:docMk/>
          <pc:sldMk cId="226812161" sldId="475"/>
        </pc:sldMkLst>
        <pc:spChg chg="mod">
          <ac:chgData name="Rob Heirene" userId="ca5b1d71-b9cd-4f0a-9624-d9cbd893fd5b" providerId="ADAL" clId="{DD5E4F6D-65D5-4260-9A86-0E9477FFCA39}" dt="2023-03-24T20:00:55.916" v="186" actId="20577"/>
          <ac:spMkLst>
            <pc:docMk/>
            <pc:sldMk cId="226812161" sldId="475"/>
            <ac:spMk id="3" creationId="{C5FC5953-5326-2A4B-B611-1BF67D7B2D27}"/>
          </ac:spMkLst>
        </pc:spChg>
      </pc:sldChg>
      <pc:sldChg chg="modSp add mod ord modNotesTx">
        <pc:chgData name="Rob Heirene" userId="ca5b1d71-b9cd-4f0a-9624-d9cbd893fd5b" providerId="ADAL" clId="{DD5E4F6D-65D5-4260-9A86-0E9477FFCA39}" dt="2023-03-27T22:28:31.018" v="2084"/>
        <pc:sldMkLst>
          <pc:docMk/>
          <pc:sldMk cId="1229479762" sldId="476"/>
        </pc:sldMkLst>
        <pc:spChg chg="mod">
          <ac:chgData name="Rob Heirene" userId="ca5b1d71-b9cd-4f0a-9624-d9cbd893fd5b" providerId="ADAL" clId="{DD5E4F6D-65D5-4260-9A86-0E9477FFCA39}" dt="2023-03-24T21:20:32.570" v="672" actId="20577"/>
          <ac:spMkLst>
            <pc:docMk/>
            <pc:sldMk cId="1229479762" sldId="476"/>
            <ac:spMk id="5" creationId="{7155B146-241C-4057-9FD0-014DB5118186}"/>
          </ac:spMkLst>
        </pc:spChg>
        <pc:spChg chg="mod">
          <ac:chgData name="Rob Heirene" userId="ca5b1d71-b9cd-4f0a-9624-d9cbd893fd5b" providerId="ADAL" clId="{DD5E4F6D-65D5-4260-9A86-0E9477FFCA39}" dt="2023-03-24T21:20:47.720" v="711" actId="20577"/>
          <ac:spMkLst>
            <pc:docMk/>
            <pc:sldMk cId="1229479762" sldId="476"/>
            <ac:spMk id="12" creationId="{0860D581-D607-4FB2-AA39-A26C18D1BCA5}"/>
          </ac:spMkLst>
        </pc:spChg>
        <pc:spChg chg="mod">
          <ac:chgData name="Rob Heirene" userId="ca5b1d71-b9cd-4f0a-9624-d9cbd893fd5b" providerId="ADAL" clId="{DD5E4F6D-65D5-4260-9A86-0E9477FFCA39}" dt="2023-03-27T22:28:31.018" v="2084"/>
          <ac:spMkLst>
            <pc:docMk/>
            <pc:sldMk cId="1229479762" sldId="476"/>
            <ac:spMk id="25" creationId="{7DD523F5-943C-451C-85B4-AF1049872F6B}"/>
          </ac:spMkLst>
        </pc:spChg>
      </pc:sldChg>
      <pc:sldChg chg="addSp delSp modSp new mod modAnim modNotesTx">
        <pc:chgData name="Rob Heirene" userId="ca5b1d71-b9cd-4f0a-9624-d9cbd893fd5b" providerId="ADAL" clId="{DD5E4F6D-65D5-4260-9A86-0E9477FFCA39}" dt="2023-03-28T08:15:48.650" v="4731" actId="1037"/>
        <pc:sldMkLst>
          <pc:docMk/>
          <pc:sldMk cId="2131336943" sldId="477"/>
        </pc:sldMkLst>
        <pc:spChg chg="del">
          <ac:chgData name="Rob Heirene" userId="ca5b1d71-b9cd-4f0a-9624-d9cbd893fd5b" providerId="ADAL" clId="{DD5E4F6D-65D5-4260-9A86-0E9477FFCA39}" dt="2023-03-24T21:22:02.585" v="854" actId="478"/>
          <ac:spMkLst>
            <pc:docMk/>
            <pc:sldMk cId="2131336943" sldId="477"/>
            <ac:spMk id="2" creationId="{F2A99DA3-E6D6-0466-F4EC-F95974EB6BDA}"/>
          </ac:spMkLst>
        </pc:spChg>
        <pc:spChg chg="del mod">
          <ac:chgData name="Rob Heirene" userId="ca5b1d71-b9cd-4f0a-9624-d9cbd893fd5b" providerId="ADAL" clId="{DD5E4F6D-65D5-4260-9A86-0E9477FFCA39}" dt="2023-03-24T21:41:20.593" v="1628" actId="478"/>
          <ac:spMkLst>
            <pc:docMk/>
            <pc:sldMk cId="2131336943" sldId="477"/>
            <ac:spMk id="3" creationId="{ABEF061B-717E-B6F2-32FC-3A46DE172456}"/>
          </ac:spMkLst>
        </pc:spChg>
        <pc:spChg chg="del">
          <ac:chgData name="Rob Heirene" userId="ca5b1d71-b9cd-4f0a-9624-d9cbd893fd5b" providerId="ADAL" clId="{DD5E4F6D-65D5-4260-9A86-0E9477FFCA39}" dt="2023-03-24T21:22:01.830" v="853" actId="478"/>
          <ac:spMkLst>
            <pc:docMk/>
            <pc:sldMk cId="2131336943" sldId="477"/>
            <ac:spMk id="4" creationId="{ACC91BFE-E3C3-2CF7-9368-CB90F00257C0}"/>
          </ac:spMkLst>
        </pc:spChg>
        <pc:spChg chg="add del mod">
          <ac:chgData name="Rob Heirene" userId="ca5b1d71-b9cd-4f0a-9624-d9cbd893fd5b" providerId="ADAL" clId="{DD5E4F6D-65D5-4260-9A86-0E9477FFCA39}" dt="2023-03-24T21:21:59.476" v="852"/>
          <ac:spMkLst>
            <pc:docMk/>
            <pc:sldMk cId="2131336943" sldId="477"/>
            <ac:spMk id="5" creationId="{F3C44C81-2E36-BF16-C9FF-0EF6B17F892C}"/>
          </ac:spMkLst>
        </pc:spChg>
        <pc:spChg chg="add del mod">
          <ac:chgData name="Rob Heirene" userId="ca5b1d71-b9cd-4f0a-9624-d9cbd893fd5b" providerId="ADAL" clId="{DD5E4F6D-65D5-4260-9A86-0E9477FFCA39}" dt="2023-03-24T21:21:59.476" v="852"/>
          <ac:spMkLst>
            <pc:docMk/>
            <pc:sldMk cId="2131336943" sldId="477"/>
            <ac:spMk id="6" creationId="{9B1F0650-33E3-E1CB-7551-A82717420B05}"/>
          </ac:spMkLst>
        </pc:spChg>
        <pc:spChg chg="add del mod">
          <ac:chgData name="Rob Heirene" userId="ca5b1d71-b9cd-4f0a-9624-d9cbd893fd5b" providerId="ADAL" clId="{DD5E4F6D-65D5-4260-9A86-0E9477FFCA39}" dt="2023-03-24T21:21:59.476" v="852"/>
          <ac:spMkLst>
            <pc:docMk/>
            <pc:sldMk cId="2131336943" sldId="477"/>
            <ac:spMk id="7" creationId="{B16DEDE2-4BB2-7163-8BC1-F5AA3CE2C0B8}"/>
          </ac:spMkLst>
        </pc:spChg>
        <pc:spChg chg="add del mod">
          <ac:chgData name="Rob Heirene" userId="ca5b1d71-b9cd-4f0a-9624-d9cbd893fd5b" providerId="ADAL" clId="{DD5E4F6D-65D5-4260-9A86-0E9477FFCA39}" dt="2023-03-24T21:21:59.476" v="852"/>
          <ac:spMkLst>
            <pc:docMk/>
            <pc:sldMk cId="2131336943" sldId="477"/>
            <ac:spMk id="8" creationId="{376890AC-5A76-7AC3-8D78-13D5BA538612}"/>
          </ac:spMkLst>
        </pc:spChg>
        <pc:spChg chg="add del mod">
          <ac:chgData name="Rob Heirene" userId="ca5b1d71-b9cd-4f0a-9624-d9cbd893fd5b" providerId="ADAL" clId="{DD5E4F6D-65D5-4260-9A86-0E9477FFCA39}" dt="2023-03-24T21:21:59.476" v="852"/>
          <ac:spMkLst>
            <pc:docMk/>
            <pc:sldMk cId="2131336943" sldId="477"/>
            <ac:spMk id="9" creationId="{9CDEE44A-40A9-E209-1EB2-14404A933EE1}"/>
          </ac:spMkLst>
        </pc:spChg>
        <pc:spChg chg="mod">
          <ac:chgData name="Rob Heirene" userId="ca5b1d71-b9cd-4f0a-9624-d9cbd893fd5b" providerId="ADAL" clId="{DD5E4F6D-65D5-4260-9A86-0E9477FFCA39}" dt="2023-03-24T21:21:57.049" v="851"/>
          <ac:spMkLst>
            <pc:docMk/>
            <pc:sldMk cId="2131336943" sldId="477"/>
            <ac:spMk id="11" creationId="{0906FE74-77C4-E9E1-FED0-6C6F7BF12E49}"/>
          </ac:spMkLst>
        </pc:spChg>
        <pc:spChg chg="mod">
          <ac:chgData name="Rob Heirene" userId="ca5b1d71-b9cd-4f0a-9624-d9cbd893fd5b" providerId="ADAL" clId="{DD5E4F6D-65D5-4260-9A86-0E9477FFCA39}" dt="2023-03-24T21:21:57.049" v="851"/>
          <ac:spMkLst>
            <pc:docMk/>
            <pc:sldMk cId="2131336943" sldId="477"/>
            <ac:spMk id="12" creationId="{A471D7ED-C01A-A300-3865-AAF5A1A9048E}"/>
          </ac:spMkLst>
        </pc:spChg>
        <pc:spChg chg="add del mod">
          <ac:chgData name="Rob Heirene" userId="ca5b1d71-b9cd-4f0a-9624-d9cbd893fd5b" providerId="ADAL" clId="{DD5E4F6D-65D5-4260-9A86-0E9477FFCA39}" dt="2023-03-24T21:21:59.476" v="852"/>
          <ac:spMkLst>
            <pc:docMk/>
            <pc:sldMk cId="2131336943" sldId="477"/>
            <ac:spMk id="14" creationId="{58AA2779-CD78-6364-E34D-26EE5EAF9883}"/>
          </ac:spMkLst>
        </pc:spChg>
        <pc:spChg chg="mod">
          <ac:chgData name="Rob Heirene" userId="ca5b1d71-b9cd-4f0a-9624-d9cbd893fd5b" providerId="ADAL" clId="{DD5E4F6D-65D5-4260-9A86-0E9477FFCA39}" dt="2023-03-24T21:21:57.049" v="851"/>
          <ac:spMkLst>
            <pc:docMk/>
            <pc:sldMk cId="2131336943" sldId="477"/>
            <ac:spMk id="16" creationId="{F07B4D37-9748-9000-4DD2-79F672523DDD}"/>
          </ac:spMkLst>
        </pc:spChg>
        <pc:spChg chg="mod">
          <ac:chgData name="Rob Heirene" userId="ca5b1d71-b9cd-4f0a-9624-d9cbd893fd5b" providerId="ADAL" clId="{DD5E4F6D-65D5-4260-9A86-0E9477FFCA39}" dt="2023-03-24T21:21:57.049" v="851"/>
          <ac:spMkLst>
            <pc:docMk/>
            <pc:sldMk cId="2131336943" sldId="477"/>
            <ac:spMk id="17" creationId="{321AA538-D177-8F43-9F12-009E4506C214}"/>
          </ac:spMkLst>
        </pc:spChg>
        <pc:spChg chg="mod">
          <ac:chgData name="Rob Heirene" userId="ca5b1d71-b9cd-4f0a-9624-d9cbd893fd5b" providerId="ADAL" clId="{DD5E4F6D-65D5-4260-9A86-0E9477FFCA39}" dt="2023-03-24T21:21:57.049" v="851"/>
          <ac:spMkLst>
            <pc:docMk/>
            <pc:sldMk cId="2131336943" sldId="477"/>
            <ac:spMk id="19" creationId="{7A0095D5-7175-66B1-B682-A1C22E4EAC04}"/>
          </ac:spMkLst>
        </pc:spChg>
        <pc:spChg chg="mod">
          <ac:chgData name="Rob Heirene" userId="ca5b1d71-b9cd-4f0a-9624-d9cbd893fd5b" providerId="ADAL" clId="{DD5E4F6D-65D5-4260-9A86-0E9477FFCA39}" dt="2023-03-24T21:21:57.049" v="851"/>
          <ac:spMkLst>
            <pc:docMk/>
            <pc:sldMk cId="2131336943" sldId="477"/>
            <ac:spMk id="20" creationId="{A881A315-6114-D3FE-0A5A-BC7956C34EC5}"/>
          </ac:spMkLst>
        </pc:spChg>
        <pc:spChg chg="mod">
          <ac:chgData name="Rob Heirene" userId="ca5b1d71-b9cd-4f0a-9624-d9cbd893fd5b" providerId="ADAL" clId="{DD5E4F6D-65D5-4260-9A86-0E9477FFCA39}" dt="2023-03-24T21:21:57.049" v="851"/>
          <ac:spMkLst>
            <pc:docMk/>
            <pc:sldMk cId="2131336943" sldId="477"/>
            <ac:spMk id="22" creationId="{AD712FEF-238B-9504-6376-81D377B4B5BF}"/>
          </ac:spMkLst>
        </pc:spChg>
        <pc:spChg chg="mod">
          <ac:chgData name="Rob Heirene" userId="ca5b1d71-b9cd-4f0a-9624-d9cbd893fd5b" providerId="ADAL" clId="{DD5E4F6D-65D5-4260-9A86-0E9477FFCA39}" dt="2023-03-24T21:21:57.049" v="851"/>
          <ac:spMkLst>
            <pc:docMk/>
            <pc:sldMk cId="2131336943" sldId="477"/>
            <ac:spMk id="23" creationId="{BB6633B6-7730-92CB-F669-C1384FFCE607}"/>
          </ac:spMkLst>
        </pc:spChg>
        <pc:spChg chg="mod">
          <ac:chgData name="Rob Heirene" userId="ca5b1d71-b9cd-4f0a-9624-d9cbd893fd5b" providerId="ADAL" clId="{DD5E4F6D-65D5-4260-9A86-0E9477FFCA39}" dt="2023-03-24T21:21:57.049" v="851"/>
          <ac:spMkLst>
            <pc:docMk/>
            <pc:sldMk cId="2131336943" sldId="477"/>
            <ac:spMk id="25" creationId="{4B270F13-AD84-81B4-BBA1-73879A53760D}"/>
          </ac:spMkLst>
        </pc:spChg>
        <pc:spChg chg="mod">
          <ac:chgData name="Rob Heirene" userId="ca5b1d71-b9cd-4f0a-9624-d9cbd893fd5b" providerId="ADAL" clId="{DD5E4F6D-65D5-4260-9A86-0E9477FFCA39}" dt="2023-03-24T21:21:57.049" v="851"/>
          <ac:spMkLst>
            <pc:docMk/>
            <pc:sldMk cId="2131336943" sldId="477"/>
            <ac:spMk id="26" creationId="{D2CF99A5-1CD0-D4C3-2F9C-B18BF5F8D78F}"/>
          </ac:spMkLst>
        </pc:spChg>
        <pc:spChg chg="add del mod">
          <ac:chgData name="Rob Heirene" userId="ca5b1d71-b9cd-4f0a-9624-d9cbd893fd5b" providerId="ADAL" clId="{DD5E4F6D-65D5-4260-9A86-0E9477FFCA39}" dt="2023-03-24T21:21:59.476" v="852"/>
          <ac:spMkLst>
            <pc:docMk/>
            <pc:sldMk cId="2131336943" sldId="477"/>
            <ac:spMk id="27" creationId="{B1B647AD-D521-DB7D-770A-9267589998BE}"/>
          </ac:spMkLst>
        </pc:spChg>
        <pc:spChg chg="mod">
          <ac:chgData name="Rob Heirene" userId="ca5b1d71-b9cd-4f0a-9624-d9cbd893fd5b" providerId="ADAL" clId="{DD5E4F6D-65D5-4260-9A86-0E9477FFCA39}" dt="2023-03-24T21:21:57.049" v="851"/>
          <ac:spMkLst>
            <pc:docMk/>
            <pc:sldMk cId="2131336943" sldId="477"/>
            <ac:spMk id="30" creationId="{6C5815AA-2FA6-7DA5-E08B-78E1F13928FF}"/>
          </ac:spMkLst>
        </pc:spChg>
        <pc:spChg chg="mod">
          <ac:chgData name="Rob Heirene" userId="ca5b1d71-b9cd-4f0a-9624-d9cbd893fd5b" providerId="ADAL" clId="{DD5E4F6D-65D5-4260-9A86-0E9477FFCA39}" dt="2023-03-24T21:21:57.049" v="851"/>
          <ac:spMkLst>
            <pc:docMk/>
            <pc:sldMk cId="2131336943" sldId="477"/>
            <ac:spMk id="31" creationId="{0FA702BD-EF29-F7BA-6125-7DE63E2C3598}"/>
          </ac:spMkLst>
        </pc:spChg>
        <pc:spChg chg="add mod">
          <ac:chgData name="Rob Heirene" userId="ca5b1d71-b9cd-4f0a-9624-d9cbd893fd5b" providerId="ADAL" clId="{DD5E4F6D-65D5-4260-9A86-0E9477FFCA39}" dt="2023-03-24T21:41:18.260" v="1626" actId="1035"/>
          <ac:spMkLst>
            <pc:docMk/>
            <pc:sldMk cId="2131336943" sldId="477"/>
            <ac:spMk id="36" creationId="{3C7C3F97-600D-F287-80B3-AC2B17E53653}"/>
          </ac:spMkLst>
        </pc:spChg>
        <pc:spChg chg="add del mod">
          <ac:chgData name="Rob Heirene" userId="ca5b1d71-b9cd-4f0a-9624-d9cbd893fd5b" providerId="ADAL" clId="{DD5E4F6D-65D5-4260-9A86-0E9477FFCA39}" dt="2023-03-24T21:26:46.166" v="895" actId="478"/>
          <ac:spMkLst>
            <pc:docMk/>
            <pc:sldMk cId="2131336943" sldId="477"/>
            <ac:spMk id="37" creationId="{33A43F71-E526-4810-888A-CA506114E72F}"/>
          </ac:spMkLst>
        </pc:spChg>
        <pc:spChg chg="add mod">
          <ac:chgData name="Rob Heirene" userId="ca5b1d71-b9cd-4f0a-9624-d9cbd893fd5b" providerId="ADAL" clId="{DD5E4F6D-65D5-4260-9A86-0E9477FFCA39}" dt="2023-03-24T21:41:18.260" v="1626" actId="1035"/>
          <ac:spMkLst>
            <pc:docMk/>
            <pc:sldMk cId="2131336943" sldId="477"/>
            <ac:spMk id="38" creationId="{EED56235-8697-B9B4-F55C-3D20BD783307}"/>
          </ac:spMkLst>
        </pc:spChg>
        <pc:spChg chg="add mod">
          <ac:chgData name="Rob Heirene" userId="ca5b1d71-b9cd-4f0a-9624-d9cbd893fd5b" providerId="ADAL" clId="{DD5E4F6D-65D5-4260-9A86-0E9477FFCA39}" dt="2023-03-24T21:41:18.260" v="1626" actId="1035"/>
          <ac:spMkLst>
            <pc:docMk/>
            <pc:sldMk cId="2131336943" sldId="477"/>
            <ac:spMk id="39" creationId="{11092E9B-08A6-A7BE-31D2-F81D7C7FDDF4}"/>
          </ac:spMkLst>
        </pc:spChg>
        <pc:spChg chg="add mod">
          <ac:chgData name="Rob Heirene" userId="ca5b1d71-b9cd-4f0a-9624-d9cbd893fd5b" providerId="ADAL" clId="{DD5E4F6D-65D5-4260-9A86-0E9477FFCA39}" dt="2023-03-24T21:41:18.260" v="1626" actId="1035"/>
          <ac:spMkLst>
            <pc:docMk/>
            <pc:sldMk cId="2131336943" sldId="477"/>
            <ac:spMk id="40" creationId="{CEA5AB07-64F2-8F4F-2CE8-836F97EF4FAB}"/>
          </ac:spMkLst>
        </pc:spChg>
        <pc:spChg chg="mod">
          <ac:chgData name="Rob Heirene" userId="ca5b1d71-b9cd-4f0a-9624-d9cbd893fd5b" providerId="ADAL" clId="{DD5E4F6D-65D5-4260-9A86-0E9477FFCA39}" dt="2023-03-24T21:23:20.815" v="864" actId="208"/>
          <ac:spMkLst>
            <pc:docMk/>
            <pc:sldMk cId="2131336943" sldId="477"/>
            <ac:spMk id="42" creationId="{A0A0806B-7DAC-F0F1-7B81-DC26BAA15046}"/>
          </ac:spMkLst>
        </pc:spChg>
        <pc:spChg chg="mod">
          <ac:chgData name="Rob Heirene" userId="ca5b1d71-b9cd-4f0a-9624-d9cbd893fd5b" providerId="ADAL" clId="{DD5E4F6D-65D5-4260-9A86-0E9477FFCA39}" dt="2023-03-24T21:23:32.856" v="868" actId="1037"/>
          <ac:spMkLst>
            <pc:docMk/>
            <pc:sldMk cId="2131336943" sldId="477"/>
            <ac:spMk id="43" creationId="{8FF1BF27-6B5E-7900-6369-C3A6EF6F0AE3}"/>
          </ac:spMkLst>
        </pc:spChg>
        <pc:spChg chg="add mod">
          <ac:chgData name="Rob Heirene" userId="ca5b1d71-b9cd-4f0a-9624-d9cbd893fd5b" providerId="ADAL" clId="{DD5E4F6D-65D5-4260-9A86-0E9477FFCA39}" dt="2023-03-24T21:41:18.260" v="1626" actId="1035"/>
          <ac:spMkLst>
            <pc:docMk/>
            <pc:sldMk cId="2131336943" sldId="477"/>
            <ac:spMk id="45" creationId="{BDCC4065-5261-F390-9933-2D5CBF136067}"/>
          </ac:spMkLst>
        </pc:spChg>
        <pc:spChg chg="mod">
          <ac:chgData name="Rob Heirene" userId="ca5b1d71-b9cd-4f0a-9624-d9cbd893fd5b" providerId="ADAL" clId="{DD5E4F6D-65D5-4260-9A86-0E9477FFCA39}" dt="2023-03-24T21:24:31.195" v="876" actId="208"/>
          <ac:spMkLst>
            <pc:docMk/>
            <pc:sldMk cId="2131336943" sldId="477"/>
            <ac:spMk id="47" creationId="{480A09D4-6FCC-CAE0-F362-F4A7BBDEDA8B}"/>
          </ac:spMkLst>
        </pc:spChg>
        <pc:spChg chg="mod">
          <ac:chgData name="Rob Heirene" userId="ca5b1d71-b9cd-4f0a-9624-d9cbd893fd5b" providerId="ADAL" clId="{DD5E4F6D-65D5-4260-9A86-0E9477FFCA39}" dt="2023-03-24T21:24:40.985" v="877" actId="207"/>
          <ac:spMkLst>
            <pc:docMk/>
            <pc:sldMk cId="2131336943" sldId="477"/>
            <ac:spMk id="48" creationId="{ADA21132-AB2A-8E52-962F-0F217F936789}"/>
          </ac:spMkLst>
        </pc:spChg>
        <pc:spChg chg="mod">
          <ac:chgData name="Rob Heirene" userId="ca5b1d71-b9cd-4f0a-9624-d9cbd893fd5b" providerId="ADAL" clId="{DD5E4F6D-65D5-4260-9A86-0E9477FFCA39}" dt="2023-03-24T21:24:31.195" v="876" actId="208"/>
          <ac:spMkLst>
            <pc:docMk/>
            <pc:sldMk cId="2131336943" sldId="477"/>
            <ac:spMk id="50" creationId="{5D62C936-703B-8BC8-8DA9-A01DD8D350EF}"/>
          </ac:spMkLst>
        </pc:spChg>
        <pc:spChg chg="mod">
          <ac:chgData name="Rob Heirene" userId="ca5b1d71-b9cd-4f0a-9624-d9cbd893fd5b" providerId="ADAL" clId="{DD5E4F6D-65D5-4260-9A86-0E9477FFCA39}" dt="2023-03-24T21:24:45.767" v="878" actId="207"/>
          <ac:spMkLst>
            <pc:docMk/>
            <pc:sldMk cId="2131336943" sldId="477"/>
            <ac:spMk id="51" creationId="{66B5A3B2-D8A2-7FDC-2F45-6CA007E2CD98}"/>
          </ac:spMkLst>
        </pc:spChg>
        <pc:spChg chg="mod">
          <ac:chgData name="Rob Heirene" userId="ca5b1d71-b9cd-4f0a-9624-d9cbd893fd5b" providerId="ADAL" clId="{DD5E4F6D-65D5-4260-9A86-0E9477FFCA39}" dt="2023-03-24T21:24:31.195" v="876" actId="208"/>
          <ac:spMkLst>
            <pc:docMk/>
            <pc:sldMk cId="2131336943" sldId="477"/>
            <ac:spMk id="53" creationId="{7A334432-8746-2EC9-2B19-F7F57C087271}"/>
          </ac:spMkLst>
        </pc:spChg>
        <pc:spChg chg="mod">
          <ac:chgData name="Rob Heirene" userId="ca5b1d71-b9cd-4f0a-9624-d9cbd893fd5b" providerId="ADAL" clId="{DD5E4F6D-65D5-4260-9A86-0E9477FFCA39}" dt="2023-03-24T21:24:49.414" v="879" actId="207"/>
          <ac:spMkLst>
            <pc:docMk/>
            <pc:sldMk cId="2131336943" sldId="477"/>
            <ac:spMk id="54" creationId="{D6ACA730-B756-3300-AD5C-BDE5BC283142}"/>
          </ac:spMkLst>
        </pc:spChg>
        <pc:spChg chg="mod">
          <ac:chgData name="Rob Heirene" userId="ca5b1d71-b9cd-4f0a-9624-d9cbd893fd5b" providerId="ADAL" clId="{DD5E4F6D-65D5-4260-9A86-0E9477FFCA39}" dt="2023-03-24T21:23:53.378" v="872" actId="208"/>
          <ac:spMkLst>
            <pc:docMk/>
            <pc:sldMk cId="2131336943" sldId="477"/>
            <ac:spMk id="56" creationId="{F1C4EA49-78BA-4A73-6661-4DECDA879BEE}"/>
          </ac:spMkLst>
        </pc:spChg>
        <pc:spChg chg="mod">
          <ac:chgData name="Rob Heirene" userId="ca5b1d71-b9cd-4f0a-9624-d9cbd893fd5b" providerId="ADAL" clId="{DD5E4F6D-65D5-4260-9A86-0E9477FFCA39}" dt="2023-03-24T21:24:02.350" v="874" actId="207"/>
          <ac:spMkLst>
            <pc:docMk/>
            <pc:sldMk cId="2131336943" sldId="477"/>
            <ac:spMk id="57" creationId="{6911B621-9E2F-6CAB-0EB0-9BC119E3AAC6}"/>
          </ac:spMkLst>
        </pc:spChg>
        <pc:spChg chg="add mod">
          <ac:chgData name="Rob Heirene" userId="ca5b1d71-b9cd-4f0a-9624-d9cbd893fd5b" providerId="ADAL" clId="{DD5E4F6D-65D5-4260-9A86-0E9477FFCA39}" dt="2023-03-24T21:41:18.260" v="1626" actId="1035"/>
          <ac:spMkLst>
            <pc:docMk/>
            <pc:sldMk cId="2131336943" sldId="477"/>
            <ac:spMk id="58" creationId="{E1D3DA8D-FDEE-7857-6751-C301C2476A94}"/>
          </ac:spMkLst>
        </pc:spChg>
        <pc:spChg chg="mod">
          <ac:chgData name="Rob Heirene" userId="ca5b1d71-b9cd-4f0a-9624-d9cbd893fd5b" providerId="ADAL" clId="{DD5E4F6D-65D5-4260-9A86-0E9477FFCA39}" dt="2023-03-24T21:25:09.025" v="884" actId="208"/>
          <ac:spMkLst>
            <pc:docMk/>
            <pc:sldMk cId="2131336943" sldId="477"/>
            <ac:spMk id="61" creationId="{EFC82F61-D8FE-618B-14C0-1CF1E7AF2146}"/>
          </ac:spMkLst>
        </pc:spChg>
        <pc:spChg chg="mod">
          <ac:chgData name="Rob Heirene" userId="ca5b1d71-b9cd-4f0a-9624-d9cbd893fd5b" providerId="ADAL" clId="{DD5E4F6D-65D5-4260-9A86-0E9477FFCA39}" dt="2023-03-24T21:25:15.278" v="886" actId="207"/>
          <ac:spMkLst>
            <pc:docMk/>
            <pc:sldMk cId="2131336943" sldId="477"/>
            <ac:spMk id="62" creationId="{E45C4487-C97E-928C-0F3C-25A57ADBC3FB}"/>
          </ac:spMkLst>
        </pc:spChg>
        <pc:spChg chg="add mod">
          <ac:chgData name="Rob Heirene" userId="ca5b1d71-b9cd-4f0a-9624-d9cbd893fd5b" providerId="ADAL" clId="{DD5E4F6D-65D5-4260-9A86-0E9477FFCA39}" dt="2023-03-24T21:27:17.321" v="917" actId="20577"/>
          <ac:spMkLst>
            <pc:docMk/>
            <pc:sldMk cId="2131336943" sldId="477"/>
            <ac:spMk id="67" creationId="{2296FA9C-8ADF-C8ED-15E9-EE008FD6787A}"/>
          </ac:spMkLst>
        </pc:spChg>
        <pc:spChg chg="add mod">
          <ac:chgData name="Rob Heirene" userId="ca5b1d71-b9cd-4f0a-9624-d9cbd893fd5b" providerId="ADAL" clId="{DD5E4F6D-65D5-4260-9A86-0E9477FFCA39}" dt="2023-03-24T21:41:18.260" v="1626" actId="1035"/>
          <ac:spMkLst>
            <pc:docMk/>
            <pc:sldMk cId="2131336943" sldId="477"/>
            <ac:spMk id="68" creationId="{847B9B3C-81A7-CE05-291A-2D14067A3004}"/>
          </ac:spMkLst>
        </pc:spChg>
        <pc:grpChg chg="add del mod">
          <ac:chgData name="Rob Heirene" userId="ca5b1d71-b9cd-4f0a-9624-d9cbd893fd5b" providerId="ADAL" clId="{DD5E4F6D-65D5-4260-9A86-0E9477FFCA39}" dt="2023-03-24T21:21:59.476" v="852"/>
          <ac:grpSpMkLst>
            <pc:docMk/>
            <pc:sldMk cId="2131336943" sldId="477"/>
            <ac:grpSpMk id="10" creationId="{1E251C81-2084-ADFF-F6E5-4D52D009C8AA}"/>
          </ac:grpSpMkLst>
        </pc:grpChg>
        <pc:grpChg chg="add del mod">
          <ac:chgData name="Rob Heirene" userId="ca5b1d71-b9cd-4f0a-9624-d9cbd893fd5b" providerId="ADAL" clId="{DD5E4F6D-65D5-4260-9A86-0E9477FFCA39}" dt="2023-03-24T21:21:59.476" v="852"/>
          <ac:grpSpMkLst>
            <pc:docMk/>
            <pc:sldMk cId="2131336943" sldId="477"/>
            <ac:grpSpMk id="15" creationId="{213ACEDB-C62E-1645-576D-3CBDEF6D746E}"/>
          </ac:grpSpMkLst>
        </pc:grpChg>
        <pc:grpChg chg="add del mod">
          <ac:chgData name="Rob Heirene" userId="ca5b1d71-b9cd-4f0a-9624-d9cbd893fd5b" providerId="ADAL" clId="{DD5E4F6D-65D5-4260-9A86-0E9477FFCA39}" dt="2023-03-24T21:21:59.476" v="852"/>
          <ac:grpSpMkLst>
            <pc:docMk/>
            <pc:sldMk cId="2131336943" sldId="477"/>
            <ac:grpSpMk id="18" creationId="{A46F0FCA-07A5-9399-E26A-2794A1B36E76}"/>
          </ac:grpSpMkLst>
        </pc:grpChg>
        <pc:grpChg chg="add del mod">
          <ac:chgData name="Rob Heirene" userId="ca5b1d71-b9cd-4f0a-9624-d9cbd893fd5b" providerId="ADAL" clId="{DD5E4F6D-65D5-4260-9A86-0E9477FFCA39}" dt="2023-03-24T21:21:59.476" v="852"/>
          <ac:grpSpMkLst>
            <pc:docMk/>
            <pc:sldMk cId="2131336943" sldId="477"/>
            <ac:grpSpMk id="21" creationId="{823C202B-B4D9-F70C-B96B-B2B7B380D87C}"/>
          </ac:grpSpMkLst>
        </pc:grpChg>
        <pc:grpChg chg="add del mod">
          <ac:chgData name="Rob Heirene" userId="ca5b1d71-b9cd-4f0a-9624-d9cbd893fd5b" providerId="ADAL" clId="{DD5E4F6D-65D5-4260-9A86-0E9477FFCA39}" dt="2023-03-24T21:21:59.476" v="852"/>
          <ac:grpSpMkLst>
            <pc:docMk/>
            <pc:sldMk cId="2131336943" sldId="477"/>
            <ac:grpSpMk id="24" creationId="{D9291818-C443-B3F0-31BA-AD613EF9DB40}"/>
          </ac:grpSpMkLst>
        </pc:grpChg>
        <pc:grpChg chg="add del mod">
          <ac:chgData name="Rob Heirene" userId="ca5b1d71-b9cd-4f0a-9624-d9cbd893fd5b" providerId="ADAL" clId="{DD5E4F6D-65D5-4260-9A86-0E9477FFCA39}" dt="2023-03-24T21:21:59.476" v="852"/>
          <ac:grpSpMkLst>
            <pc:docMk/>
            <pc:sldMk cId="2131336943" sldId="477"/>
            <ac:grpSpMk id="29" creationId="{617B76F8-A152-D5D7-5317-27F26782C3E7}"/>
          </ac:grpSpMkLst>
        </pc:grpChg>
        <pc:grpChg chg="add mod">
          <ac:chgData name="Rob Heirene" userId="ca5b1d71-b9cd-4f0a-9624-d9cbd893fd5b" providerId="ADAL" clId="{DD5E4F6D-65D5-4260-9A86-0E9477FFCA39}" dt="2023-03-24T21:41:18.260" v="1626" actId="1035"/>
          <ac:grpSpMkLst>
            <pc:docMk/>
            <pc:sldMk cId="2131336943" sldId="477"/>
            <ac:grpSpMk id="41" creationId="{6A2B7348-598B-906D-A07E-B65FE8F3EF6E}"/>
          </ac:grpSpMkLst>
        </pc:grpChg>
        <pc:grpChg chg="add mod">
          <ac:chgData name="Rob Heirene" userId="ca5b1d71-b9cd-4f0a-9624-d9cbd893fd5b" providerId="ADAL" clId="{DD5E4F6D-65D5-4260-9A86-0E9477FFCA39}" dt="2023-03-24T21:41:18.260" v="1626" actId="1035"/>
          <ac:grpSpMkLst>
            <pc:docMk/>
            <pc:sldMk cId="2131336943" sldId="477"/>
            <ac:grpSpMk id="46" creationId="{D4842E61-2350-4E26-0D19-44F49EDBE0DB}"/>
          </ac:grpSpMkLst>
        </pc:grpChg>
        <pc:grpChg chg="add mod">
          <ac:chgData name="Rob Heirene" userId="ca5b1d71-b9cd-4f0a-9624-d9cbd893fd5b" providerId="ADAL" clId="{DD5E4F6D-65D5-4260-9A86-0E9477FFCA39}" dt="2023-03-28T08:15:48.650" v="4731" actId="1037"/>
          <ac:grpSpMkLst>
            <pc:docMk/>
            <pc:sldMk cId="2131336943" sldId="477"/>
            <ac:grpSpMk id="49" creationId="{92F53507-E1F1-EF0F-EC48-30A883B2FDB7}"/>
          </ac:grpSpMkLst>
        </pc:grpChg>
        <pc:grpChg chg="add mod">
          <ac:chgData name="Rob Heirene" userId="ca5b1d71-b9cd-4f0a-9624-d9cbd893fd5b" providerId="ADAL" clId="{DD5E4F6D-65D5-4260-9A86-0E9477FFCA39}" dt="2023-03-24T21:41:18.260" v="1626" actId="1035"/>
          <ac:grpSpMkLst>
            <pc:docMk/>
            <pc:sldMk cId="2131336943" sldId="477"/>
            <ac:grpSpMk id="52" creationId="{F2479FE8-F46A-8C20-0BF8-ACDEEF884094}"/>
          </ac:grpSpMkLst>
        </pc:grpChg>
        <pc:grpChg chg="add mod">
          <ac:chgData name="Rob Heirene" userId="ca5b1d71-b9cd-4f0a-9624-d9cbd893fd5b" providerId="ADAL" clId="{DD5E4F6D-65D5-4260-9A86-0E9477FFCA39}" dt="2023-03-24T21:41:18.260" v="1626" actId="1035"/>
          <ac:grpSpMkLst>
            <pc:docMk/>
            <pc:sldMk cId="2131336943" sldId="477"/>
            <ac:grpSpMk id="55" creationId="{2B591F43-240D-E3C8-8072-586EE65B587A}"/>
          </ac:grpSpMkLst>
        </pc:grpChg>
        <pc:grpChg chg="add mod">
          <ac:chgData name="Rob Heirene" userId="ca5b1d71-b9cd-4f0a-9624-d9cbd893fd5b" providerId="ADAL" clId="{DD5E4F6D-65D5-4260-9A86-0E9477FFCA39}" dt="2023-03-24T21:41:18.260" v="1626" actId="1035"/>
          <ac:grpSpMkLst>
            <pc:docMk/>
            <pc:sldMk cId="2131336943" sldId="477"/>
            <ac:grpSpMk id="60" creationId="{19859B95-6A71-0E52-B465-750FD4BD0C57}"/>
          </ac:grpSpMkLst>
        </pc:grpChg>
        <pc:cxnChg chg="add del mod">
          <ac:chgData name="Rob Heirene" userId="ca5b1d71-b9cd-4f0a-9624-d9cbd893fd5b" providerId="ADAL" clId="{DD5E4F6D-65D5-4260-9A86-0E9477FFCA39}" dt="2023-03-24T21:21:59.476" v="852"/>
          <ac:cxnSpMkLst>
            <pc:docMk/>
            <pc:sldMk cId="2131336943" sldId="477"/>
            <ac:cxnSpMk id="13" creationId="{0EA31E1D-F167-8B05-2D37-B318CC0348F5}"/>
          </ac:cxnSpMkLst>
        </pc:cxnChg>
        <pc:cxnChg chg="add del mod">
          <ac:chgData name="Rob Heirene" userId="ca5b1d71-b9cd-4f0a-9624-d9cbd893fd5b" providerId="ADAL" clId="{DD5E4F6D-65D5-4260-9A86-0E9477FFCA39}" dt="2023-03-24T21:21:59.476" v="852"/>
          <ac:cxnSpMkLst>
            <pc:docMk/>
            <pc:sldMk cId="2131336943" sldId="477"/>
            <ac:cxnSpMk id="28" creationId="{C655CEB8-DE09-B009-C64D-598DAF576377}"/>
          </ac:cxnSpMkLst>
        </pc:cxnChg>
        <pc:cxnChg chg="add del mod">
          <ac:chgData name="Rob Heirene" userId="ca5b1d71-b9cd-4f0a-9624-d9cbd893fd5b" providerId="ADAL" clId="{DD5E4F6D-65D5-4260-9A86-0E9477FFCA39}" dt="2023-03-24T21:21:59.476" v="852"/>
          <ac:cxnSpMkLst>
            <pc:docMk/>
            <pc:sldMk cId="2131336943" sldId="477"/>
            <ac:cxnSpMk id="32" creationId="{BB93B45E-25AB-BB58-7787-534F9530021C}"/>
          </ac:cxnSpMkLst>
        </pc:cxnChg>
        <pc:cxnChg chg="add del mod">
          <ac:chgData name="Rob Heirene" userId="ca5b1d71-b9cd-4f0a-9624-d9cbd893fd5b" providerId="ADAL" clId="{DD5E4F6D-65D5-4260-9A86-0E9477FFCA39}" dt="2023-03-24T21:21:59.476" v="852"/>
          <ac:cxnSpMkLst>
            <pc:docMk/>
            <pc:sldMk cId="2131336943" sldId="477"/>
            <ac:cxnSpMk id="33" creationId="{075A1FCE-13FC-CF51-3D61-96E8BA9B70E3}"/>
          </ac:cxnSpMkLst>
        </pc:cxnChg>
        <pc:cxnChg chg="add del mod">
          <ac:chgData name="Rob Heirene" userId="ca5b1d71-b9cd-4f0a-9624-d9cbd893fd5b" providerId="ADAL" clId="{DD5E4F6D-65D5-4260-9A86-0E9477FFCA39}" dt="2023-03-24T21:21:59.476" v="852"/>
          <ac:cxnSpMkLst>
            <pc:docMk/>
            <pc:sldMk cId="2131336943" sldId="477"/>
            <ac:cxnSpMk id="34" creationId="{53D444B7-2467-10D5-8F53-3D821FB24267}"/>
          </ac:cxnSpMkLst>
        </pc:cxnChg>
        <pc:cxnChg chg="add del mod">
          <ac:chgData name="Rob Heirene" userId="ca5b1d71-b9cd-4f0a-9624-d9cbd893fd5b" providerId="ADAL" clId="{DD5E4F6D-65D5-4260-9A86-0E9477FFCA39}" dt="2023-03-24T21:21:59.476" v="852"/>
          <ac:cxnSpMkLst>
            <pc:docMk/>
            <pc:sldMk cId="2131336943" sldId="477"/>
            <ac:cxnSpMk id="35" creationId="{BC52D191-6883-CD37-5620-C9C40F937D2D}"/>
          </ac:cxnSpMkLst>
        </pc:cxnChg>
        <pc:cxnChg chg="add mod">
          <ac:chgData name="Rob Heirene" userId="ca5b1d71-b9cd-4f0a-9624-d9cbd893fd5b" providerId="ADAL" clId="{DD5E4F6D-65D5-4260-9A86-0E9477FFCA39}" dt="2023-03-24T21:41:18.260" v="1626" actId="1035"/>
          <ac:cxnSpMkLst>
            <pc:docMk/>
            <pc:sldMk cId="2131336943" sldId="477"/>
            <ac:cxnSpMk id="44" creationId="{D1D66A11-FD98-2360-C13D-ADFAC4A08ABF}"/>
          </ac:cxnSpMkLst>
        </pc:cxnChg>
        <pc:cxnChg chg="add mod">
          <ac:chgData name="Rob Heirene" userId="ca5b1d71-b9cd-4f0a-9624-d9cbd893fd5b" providerId="ADAL" clId="{DD5E4F6D-65D5-4260-9A86-0E9477FFCA39}" dt="2023-03-24T21:41:18.260" v="1626" actId="1035"/>
          <ac:cxnSpMkLst>
            <pc:docMk/>
            <pc:sldMk cId="2131336943" sldId="477"/>
            <ac:cxnSpMk id="59" creationId="{E3FB1FED-A265-70E2-A110-50FDC12AC955}"/>
          </ac:cxnSpMkLst>
        </pc:cxnChg>
        <pc:cxnChg chg="add mod">
          <ac:chgData name="Rob Heirene" userId="ca5b1d71-b9cd-4f0a-9624-d9cbd893fd5b" providerId="ADAL" clId="{DD5E4F6D-65D5-4260-9A86-0E9477FFCA39}" dt="2023-03-24T21:41:18.260" v="1626" actId="1035"/>
          <ac:cxnSpMkLst>
            <pc:docMk/>
            <pc:sldMk cId="2131336943" sldId="477"/>
            <ac:cxnSpMk id="63" creationId="{35678480-88EC-A435-A3BB-D7C3E9B6A20E}"/>
          </ac:cxnSpMkLst>
        </pc:cxnChg>
        <pc:cxnChg chg="add mod">
          <ac:chgData name="Rob Heirene" userId="ca5b1d71-b9cd-4f0a-9624-d9cbd893fd5b" providerId="ADAL" clId="{DD5E4F6D-65D5-4260-9A86-0E9477FFCA39}" dt="2023-03-24T21:41:18.260" v="1626" actId="1035"/>
          <ac:cxnSpMkLst>
            <pc:docMk/>
            <pc:sldMk cId="2131336943" sldId="477"/>
            <ac:cxnSpMk id="64" creationId="{7142BC48-35A0-2520-C320-B4FC4198F323}"/>
          </ac:cxnSpMkLst>
        </pc:cxnChg>
        <pc:cxnChg chg="add mod">
          <ac:chgData name="Rob Heirene" userId="ca5b1d71-b9cd-4f0a-9624-d9cbd893fd5b" providerId="ADAL" clId="{DD5E4F6D-65D5-4260-9A86-0E9477FFCA39}" dt="2023-03-24T21:41:18.260" v="1626" actId="1035"/>
          <ac:cxnSpMkLst>
            <pc:docMk/>
            <pc:sldMk cId="2131336943" sldId="477"/>
            <ac:cxnSpMk id="65" creationId="{E3C52354-954C-2292-3A10-20456EBC5E42}"/>
          </ac:cxnSpMkLst>
        </pc:cxnChg>
        <pc:cxnChg chg="add mod">
          <ac:chgData name="Rob Heirene" userId="ca5b1d71-b9cd-4f0a-9624-d9cbd893fd5b" providerId="ADAL" clId="{DD5E4F6D-65D5-4260-9A86-0E9477FFCA39}" dt="2023-03-24T21:41:18.260" v="1626" actId="1035"/>
          <ac:cxnSpMkLst>
            <pc:docMk/>
            <pc:sldMk cId="2131336943" sldId="477"/>
            <ac:cxnSpMk id="66" creationId="{6103453E-9682-4341-10BB-9FF500A581D5}"/>
          </ac:cxnSpMkLst>
        </pc:cxnChg>
      </pc:sldChg>
      <pc:sldChg chg="addSp delSp modSp new mod ord modAnim modNotesTx">
        <pc:chgData name="Rob Heirene" userId="ca5b1d71-b9cd-4f0a-9624-d9cbd893fd5b" providerId="ADAL" clId="{DD5E4F6D-65D5-4260-9A86-0E9477FFCA39}" dt="2023-03-24T21:43:48.335" v="1635" actId="20577"/>
        <pc:sldMkLst>
          <pc:docMk/>
          <pc:sldMk cId="2866623576" sldId="478"/>
        </pc:sldMkLst>
        <pc:spChg chg="del">
          <ac:chgData name="Rob Heirene" userId="ca5b1d71-b9cd-4f0a-9624-d9cbd893fd5b" providerId="ADAL" clId="{DD5E4F6D-65D5-4260-9A86-0E9477FFCA39}" dt="2023-03-24T21:26:13.142" v="889" actId="478"/>
          <ac:spMkLst>
            <pc:docMk/>
            <pc:sldMk cId="2866623576" sldId="478"/>
            <ac:spMk id="2" creationId="{6C074C8A-7F53-AC49-790C-8E3693919F5A}"/>
          </ac:spMkLst>
        </pc:spChg>
        <pc:spChg chg="del mod">
          <ac:chgData name="Rob Heirene" userId="ca5b1d71-b9cd-4f0a-9624-d9cbd893fd5b" providerId="ADAL" clId="{DD5E4F6D-65D5-4260-9A86-0E9477FFCA39}" dt="2023-03-24T21:26:29.589" v="893" actId="478"/>
          <ac:spMkLst>
            <pc:docMk/>
            <pc:sldMk cId="2866623576" sldId="478"/>
            <ac:spMk id="3" creationId="{2C4A06A1-F410-A311-C7E0-E27485A9BE9C}"/>
          </ac:spMkLst>
        </pc:spChg>
        <pc:spChg chg="del">
          <ac:chgData name="Rob Heirene" userId="ca5b1d71-b9cd-4f0a-9624-d9cbd893fd5b" providerId="ADAL" clId="{DD5E4F6D-65D5-4260-9A86-0E9477FFCA39}" dt="2023-03-24T21:26:14.046" v="890" actId="478"/>
          <ac:spMkLst>
            <pc:docMk/>
            <pc:sldMk cId="2866623576" sldId="478"/>
            <ac:spMk id="4" creationId="{FFDD4389-5782-8868-190F-3657F4127341}"/>
          </ac:spMkLst>
        </pc:spChg>
        <pc:spChg chg="add mod">
          <ac:chgData name="Rob Heirene" userId="ca5b1d71-b9cd-4f0a-9624-d9cbd893fd5b" providerId="ADAL" clId="{DD5E4F6D-65D5-4260-9A86-0E9477FFCA39}" dt="2023-03-24T21:26:22.294" v="891"/>
          <ac:spMkLst>
            <pc:docMk/>
            <pc:sldMk cId="2866623576" sldId="478"/>
            <ac:spMk id="5" creationId="{AD7D74E2-6D4A-4AD5-90DE-BF8E08D9471F}"/>
          </ac:spMkLst>
        </pc:spChg>
        <pc:spChg chg="add mod">
          <ac:chgData name="Rob Heirene" userId="ca5b1d71-b9cd-4f0a-9624-d9cbd893fd5b" providerId="ADAL" clId="{DD5E4F6D-65D5-4260-9A86-0E9477FFCA39}" dt="2023-03-24T21:26:22.294" v="891"/>
          <ac:spMkLst>
            <pc:docMk/>
            <pc:sldMk cId="2866623576" sldId="478"/>
            <ac:spMk id="6" creationId="{678D89B0-12E7-CDFF-FDF9-E284D8BBE6CD}"/>
          </ac:spMkLst>
        </pc:spChg>
        <pc:spChg chg="add mod">
          <ac:chgData name="Rob Heirene" userId="ca5b1d71-b9cd-4f0a-9624-d9cbd893fd5b" providerId="ADAL" clId="{DD5E4F6D-65D5-4260-9A86-0E9477FFCA39}" dt="2023-03-24T21:43:12.079" v="1630" actId="20577"/>
          <ac:spMkLst>
            <pc:docMk/>
            <pc:sldMk cId="2866623576" sldId="478"/>
            <ac:spMk id="7" creationId="{762F765C-3158-0179-6CDA-69190AF8E4C1}"/>
          </ac:spMkLst>
        </pc:spChg>
        <pc:spChg chg="add mod">
          <ac:chgData name="Rob Heirene" userId="ca5b1d71-b9cd-4f0a-9624-d9cbd893fd5b" providerId="ADAL" clId="{DD5E4F6D-65D5-4260-9A86-0E9477FFCA39}" dt="2023-03-24T21:43:48.335" v="1635" actId="20577"/>
          <ac:spMkLst>
            <pc:docMk/>
            <pc:sldMk cId="2866623576" sldId="478"/>
            <ac:spMk id="8" creationId="{2FBFE561-0C33-D1E1-EDF1-3EE95C817AE0}"/>
          </ac:spMkLst>
        </pc:spChg>
        <pc:spChg chg="add del mod">
          <ac:chgData name="Rob Heirene" userId="ca5b1d71-b9cd-4f0a-9624-d9cbd893fd5b" providerId="ADAL" clId="{DD5E4F6D-65D5-4260-9A86-0E9477FFCA39}" dt="2023-03-24T21:27:28.020" v="920" actId="478"/>
          <ac:spMkLst>
            <pc:docMk/>
            <pc:sldMk cId="2866623576" sldId="478"/>
            <ac:spMk id="9" creationId="{46A3CB64-1175-E658-BDF2-D63B96CCDAC9}"/>
          </ac:spMkLst>
        </pc:spChg>
        <pc:spChg chg="add del mod">
          <ac:chgData name="Rob Heirene" userId="ca5b1d71-b9cd-4f0a-9624-d9cbd893fd5b" providerId="ADAL" clId="{DD5E4F6D-65D5-4260-9A86-0E9477FFCA39}" dt="2023-03-24T21:27:17.753" v="918"/>
          <ac:spMkLst>
            <pc:docMk/>
            <pc:sldMk cId="2866623576" sldId="478"/>
            <ac:spMk id="11" creationId="{796F845C-A05D-C775-0DCB-63B9264E4808}"/>
          </ac:spMkLst>
        </pc:spChg>
        <pc:spChg chg="add mod">
          <ac:chgData name="Rob Heirene" userId="ca5b1d71-b9cd-4f0a-9624-d9cbd893fd5b" providerId="ADAL" clId="{DD5E4F6D-65D5-4260-9A86-0E9477FFCA39}" dt="2023-03-24T21:27:28.865" v="921"/>
          <ac:spMkLst>
            <pc:docMk/>
            <pc:sldMk cId="2866623576" sldId="478"/>
            <ac:spMk id="12" creationId="{C4AE0822-A128-AB98-95D0-91875A1F259B}"/>
          </ac:spMkLst>
        </pc:spChg>
        <pc:spChg chg="add mod">
          <ac:chgData name="Rob Heirene" userId="ca5b1d71-b9cd-4f0a-9624-d9cbd893fd5b" providerId="ADAL" clId="{DD5E4F6D-65D5-4260-9A86-0E9477FFCA39}" dt="2023-03-24T21:30:51.190" v="984" actId="1076"/>
          <ac:spMkLst>
            <pc:docMk/>
            <pc:sldMk cId="2866623576" sldId="478"/>
            <ac:spMk id="13" creationId="{CAA90E6E-53FA-DD5A-97C9-E7376F9E0659}"/>
          </ac:spMkLst>
        </pc:spChg>
        <pc:picChg chg="add mod">
          <ac:chgData name="Rob Heirene" userId="ca5b1d71-b9cd-4f0a-9624-d9cbd893fd5b" providerId="ADAL" clId="{DD5E4F6D-65D5-4260-9A86-0E9477FFCA39}" dt="2023-03-24T21:30:37.742" v="980" actId="14100"/>
          <ac:picMkLst>
            <pc:docMk/>
            <pc:sldMk cId="2866623576" sldId="478"/>
            <ac:picMk id="10" creationId="{B9397C1E-B06B-8298-97E8-D9CA48920BDE}"/>
          </ac:picMkLst>
        </pc:picChg>
      </pc:sldChg>
      <pc:sldChg chg="addSp delSp modSp new mod modAnim modNotesTx">
        <pc:chgData name="Rob Heirene" userId="ca5b1d71-b9cd-4f0a-9624-d9cbd893fd5b" providerId="ADAL" clId="{DD5E4F6D-65D5-4260-9A86-0E9477FFCA39}" dt="2023-03-28T08:29:46.442" v="4794" actId="113"/>
        <pc:sldMkLst>
          <pc:docMk/>
          <pc:sldMk cId="56131094" sldId="479"/>
        </pc:sldMkLst>
        <pc:spChg chg="del">
          <ac:chgData name="Rob Heirene" userId="ca5b1d71-b9cd-4f0a-9624-d9cbd893fd5b" providerId="ADAL" clId="{DD5E4F6D-65D5-4260-9A86-0E9477FFCA39}" dt="2023-03-24T21:31:32.894" v="986" actId="478"/>
          <ac:spMkLst>
            <pc:docMk/>
            <pc:sldMk cId="56131094" sldId="479"/>
            <ac:spMk id="2" creationId="{156532FD-EA95-6B5C-CEDE-8EE9910A1907}"/>
          </ac:spMkLst>
        </pc:spChg>
        <pc:spChg chg="del">
          <ac:chgData name="Rob Heirene" userId="ca5b1d71-b9cd-4f0a-9624-d9cbd893fd5b" providerId="ADAL" clId="{DD5E4F6D-65D5-4260-9A86-0E9477FFCA39}" dt="2023-03-24T21:31:34.396" v="987" actId="478"/>
          <ac:spMkLst>
            <pc:docMk/>
            <pc:sldMk cId="56131094" sldId="479"/>
            <ac:spMk id="4" creationId="{043C421F-39BF-6F3E-62D0-FE751CDEA7CB}"/>
          </ac:spMkLst>
        </pc:spChg>
        <pc:spChg chg="add mod">
          <ac:chgData name="Rob Heirene" userId="ca5b1d71-b9cd-4f0a-9624-d9cbd893fd5b" providerId="ADAL" clId="{DD5E4F6D-65D5-4260-9A86-0E9477FFCA39}" dt="2023-03-24T21:31:35.514" v="988"/>
          <ac:spMkLst>
            <pc:docMk/>
            <pc:sldMk cId="56131094" sldId="479"/>
            <ac:spMk id="5" creationId="{B578D450-D163-3FDC-949C-A50E8DB51390}"/>
          </ac:spMkLst>
        </pc:spChg>
        <pc:spChg chg="add mod">
          <ac:chgData name="Rob Heirene" userId="ca5b1d71-b9cd-4f0a-9624-d9cbd893fd5b" providerId="ADAL" clId="{DD5E4F6D-65D5-4260-9A86-0E9477FFCA39}" dt="2023-03-24T21:31:35.514" v="988"/>
          <ac:spMkLst>
            <pc:docMk/>
            <pc:sldMk cId="56131094" sldId="479"/>
            <ac:spMk id="6" creationId="{B94B5943-936C-1B68-9B35-25DFE949A95D}"/>
          </ac:spMkLst>
        </pc:spChg>
        <pc:spChg chg="add del mod">
          <ac:chgData name="Rob Heirene" userId="ca5b1d71-b9cd-4f0a-9624-d9cbd893fd5b" providerId="ADAL" clId="{DD5E4F6D-65D5-4260-9A86-0E9477FFCA39}" dt="2023-03-24T21:31:50.556" v="989" actId="478"/>
          <ac:spMkLst>
            <pc:docMk/>
            <pc:sldMk cId="56131094" sldId="479"/>
            <ac:spMk id="7" creationId="{B3DA24FE-F967-98C1-FDE4-AFCA79CCA870}"/>
          </ac:spMkLst>
        </pc:spChg>
        <pc:spChg chg="add mod">
          <ac:chgData name="Rob Heirene" userId="ca5b1d71-b9cd-4f0a-9624-d9cbd893fd5b" providerId="ADAL" clId="{DD5E4F6D-65D5-4260-9A86-0E9477FFCA39}" dt="2023-03-24T21:33:00.208" v="1038" actId="207"/>
          <ac:spMkLst>
            <pc:docMk/>
            <pc:sldMk cId="56131094" sldId="479"/>
            <ac:spMk id="8" creationId="{C8FAB9DD-DA31-F858-E54E-D1CC85696554}"/>
          </ac:spMkLst>
        </pc:spChg>
        <pc:spChg chg="add mod">
          <ac:chgData name="Rob Heirene" userId="ca5b1d71-b9cd-4f0a-9624-d9cbd893fd5b" providerId="ADAL" clId="{DD5E4F6D-65D5-4260-9A86-0E9477FFCA39}" dt="2023-03-24T21:33:03.417" v="1039" actId="207"/>
          <ac:spMkLst>
            <pc:docMk/>
            <pc:sldMk cId="56131094" sldId="479"/>
            <ac:spMk id="9" creationId="{ED188393-0135-8577-C561-1F591800651B}"/>
          </ac:spMkLst>
        </pc:spChg>
        <pc:spChg chg="add mod">
          <ac:chgData name="Rob Heirene" userId="ca5b1d71-b9cd-4f0a-9624-d9cbd893fd5b" providerId="ADAL" clId="{DD5E4F6D-65D5-4260-9A86-0E9477FFCA39}" dt="2023-03-24T21:32:56.840" v="1037" actId="207"/>
          <ac:spMkLst>
            <pc:docMk/>
            <pc:sldMk cId="56131094" sldId="479"/>
            <ac:spMk id="10" creationId="{D5FFDC5A-0F83-405E-A6DF-C68AB5640A4C}"/>
          </ac:spMkLst>
        </pc:spChg>
        <pc:spChg chg="add mod">
          <ac:chgData name="Rob Heirene" userId="ca5b1d71-b9cd-4f0a-9624-d9cbd893fd5b" providerId="ADAL" clId="{DD5E4F6D-65D5-4260-9A86-0E9477FFCA39}" dt="2023-03-24T21:33:05.600" v="1040" actId="207"/>
          <ac:spMkLst>
            <pc:docMk/>
            <pc:sldMk cId="56131094" sldId="479"/>
            <ac:spMk id="11" creationId="{F0EE6021-7AD0-B1A1-D016-9B766246294D}"/>
          </ac:spMkLst>
        </pc:spChg>
        <pc:spChg chg="add mod">
          <ac:chgData name="Rob Heirene" userId="ca5b1d71-b9cd-4f0a-9624-d9cbd893fd5b" providerId="ADAL" clId="{DD5E4F6D-65D5-4260-9A86-0E9477FFCA39}" dt="2023-03-24T21:33:07.510" v="1041" actId="207"/>
          <ac:spMkLst>
            <pc:docMk/>
            <pc:sldMk cId="56131094" sldId="479"/>
            <ac:spMk id="12" creationId="{2FBC7FC3-EB8D-CFF6-86E9-5FBC762CB195}"/>
          </ac:spMkLst>
        </pc:spChg>
        <pc:spChg chg="add mod">
          <ac:chgData name="Rob Heirene" userId="ca5b1d71-b9cd-4f0a-9624-d9cbd893fd5b" providerId="ADAL" clId="{DD5E4F6D-65D5-4260-9A86-0E9477FFCA39}" dt="2023-03-24T21:33:09.485" v="1042" actId="207"/>
          <ac:spMkLst>
            <pc:docMk/>
            <pc:sldMk cId="56131094" sldId="479"/>
            <ac:spMk id="13" creationId="{F2FD99BD-808E-4B7C-6ACE-6E6D22A919DF}"/>
          </ac:spMkLst>
        </pc:spChg>
        <pc:spChg chg="add mod">
          <ac:chgData name="Rob Heirene" userId="ca5b1d71-b9cd-4f0a-9624-d9cbd893fd5b" providerId="ADAL" clId="{DD5E4F6D-65D5-4260-9A86-0E9477FFCA39}" dt="2023-03-24T21:33:16.423" v="1044" actId="208"/>
          <ac:spMkLst>
            <pc:docMk/>
            <pc:sldMk cId="56131094" sldId="479"/>
            <ac:spMk id="21" creationId="{D4078A33-9C6B-0F37-8748-4E1EDA4AE16C}"/>
          </ac:spMkLst>
        </pc:spChg>
        <pc:spChg chg="add mod">
          <ac:chgData name="Rob Heirene" userId="ca5b1d71-b9cd-4f0a-9624-d9cbd893fd5b" providerId="ADAL" clId="{DD5E4F6D-65D5-4260-9A86-0E9477FFCA39}" dt="2023-03-24T21:42:59.386" v="1629" actId="20577"/>
          <ac:spMkLst>
            <pc:docMk/>
            <pc:sldMk cId="56131094" sldId="479"/>
            <ac:spMk id="23" creationId="{21D0FEE7-DFC0-B10A-9EDC-7C56FF2AA281}"/>
          </ac:spMkLst>
        </pc:spChg>
        <pc:spChg chg="add mod">
          <ac:chgData name="Rob Heirene" userId="ca5b1d71-b9cd-4f0a-9624-d9cbd893fd5b" providerId="ADAL" clId="{DD5E4F6D-65D5-4260-9A86-0E9477FFCA39}" dt="2023-03-24T21:31:55.410" v="990"/>
          <ac:spMkLst>
            <pc:docMk/>
            <pc:sldMk cId="56131094" sldId="479"/>
            <ac:spMk id="24" creationId="{9F9213D0-548B-185E-5D44-F660C45AA4E0}"/>
          </ac:spMkLst>
        </pc:spChg>
        <pc:spChg chg="add mod">
          <ac:chgData name="Rob Heirene" userId="ca5b1d71-b9cd-4f0a-9624-d9cbd893fd5b" providerId="ADAL" clId="{DD5E4F6D-65D5-4260-9A86-0E9477FFCA39}" dt="2023-03-24T21:32:49.574" v="1036" actId="1076"/>
          <ac:spMkLst>
            <pc:docMk/>
            <pc:sldMk cId="56131094" sldId="479"/>
            <ac:spMk id="25" creationId="{0E396E55-0178-3E70-AA1C-383B9B0065BE}"/>
          </ac:spMkLst>
        </pc:spChg>
        <pc:picChg chg="add mod">
          <ac:chgData name="Rob Heirene" userId="ca5b1d71-b9cd-4f0a-9624-d9cbd893fd5b" providerId="ADAL" clId="{DD5E4F6D-65D5-4260-9A86-0E9477FFCA39}" dt="2023-03-24T21:31:35.514" v="988"/>
          <ac:picMkLst>
            <pc:docMk/>
            <pc:sldMk cId="56131094" sldId="479"/>
            <ac:picMk id="14" creationId="{06F254FC-261A-9D3E-468D-B5E9A89B1847}"/>
          </ac:picMkLst>
        </pc:picChg>
        <pc:cxnChg chg="add mod">
          <ac:chgData name="Rob Heirene" userId="ca5b1d71-b9cd-4f0a-9624-d9cbd893fd5b" providerId="ADAL" clId="{DD5E4F6D-65D5-4260-9A86-0E9477FFCA39}" dt="2023-03-24T21:31:35.514" v="988"/>
          <ac:cxnSpMkLst>
            <pc:docMk/>
            <pc:sldMk cId="56131094" sldId="479"/>
            <ac:cxnSpMk id="15" creationId="{15533CBD-3291-13F2-0877-459FDA11870D}"/>
          </ac:cxnSpMkLst>
        </pc:cxnChg>
        <pc:cxnChg chg="add mod">
          <ac:chgData name="Rob Heirene" userId="ca5b1d71-b9cd-4f0a-9624-d9cbd893fd5b" providerId="ADAL" clId="{DD5E4F6D-65D5-4260-9A86-0E9477FFCA39}" dt="2023-03-24T21:31:35.514" v="988"/>
          <ac:cxnSpMkLst>
            <pc:docMk/>
            <pc:sldMk cId="56131094" sldId="479"/>
            <ac:cxnSpMk id="16" creationId="{863C094C-0B0D-DA6F-E0A9-4A69FEC4A202}"/>
          </ac:cxnSpMkLst>
        </pc:cxnChg>
        <pc:cxnChg chg="add mod">
          <ac:chgData name="Rob Heirene" userId="ca5b1d71-b9cd-4f0a-9624-d9cbd893fd5b" providerId="ADAL" clId="{DD5E4F6D-65D5-4260-9A86-0E9477FFCA39}" dt="2023-03-24T21:31:35.514" v="988"/>
          <ac:cxnSpMkLst>
            <pc:docMk/>
            <pc:sldMk cId="56131094" sldId="479"/>
            <ac:cxnSpMk id="17" creationId="{A5F7465B-C00B-4922-DAD7-9C1EDAA1796C}"/>
          </ac:cxnSpMkLst>
        </pc:cxnChg>
        <pc:cxnChg chg="add mod">
          <ac:chgData name="Rob Heirene" userId="ca5b1d71-b9cd-4f0a-9624-d9cbd893fd5b" providerId="ADAL" clId="{DD5E4F6D-65D5-4260-9A86-0E9477FFCA39}" dt="2023-03-24T21:31:35.514" v="988"/>
          <ac:cxnSpMkLst>
            <pc:docMk/>
            <pc:sldMk cId="56131094" sldId="479"/>
            <ac:cxnSpMk id="18" creationId="{BA6C1EA7-149A-398D-7C9B-66205F1C0EFE}"/>
          </ac:cxnSpMkLst>
        </pc:cxnChg>
        <pc:cxnChg chg="add mod">
          <ac:chgData name="Rob Heirene" userId="ca5b1d71-b9cd-4f0a-9624-d9cbd893fd5b" providerId="ADAL" clId="{DD5E4F6D-65D5-4260-9A86-0E9477FFCA39}" dt="2023-03-24T21:31:35.514" v="988"/>
          <ac:cxnSpMkLst>
            <pc:docMk/>
            <pc:sldMk cId="56131094" sldId="479"/>
            <ac:cxnSpMk id="19" creationId="{73092D8D-D00A-5ED9-6531-41FEB2A5E062}"/>
          </ac:cxnSpMkLst>
        </pc:cxnChg>
        <pc:cxnChg chg="add mod">
          <ac:chgData name="Rob Heirene" userId="ca5b1d71-b9cd-4f0a-9624-d9cbd893fd5b" providerId="ADAL" clId="{DD5E4F6D-65D5-4260-9A86-0E9477FFCA39}" dt="2023-03-24T21:31:35.514" v="988"/>
          <ac:cxnSpMkLst>
            <pc:docMk/>
            <pc:sldMk cId="56131094" sldId="479"/>
            <ac:cxnSpMk id="20" creationId="{14CD774D-E6B4-9EC8-306F-39B820EA5979}"/>
          </ac:cxnSpMkLst>
        </pc:cxnChg>
        <pc:cxnChg chg="add mod">
          <ac:chgData name="Rob Heirene" userId="ca5b1d71-b9cd-4f0a-9624-d9cbd893fd5b" providerId="ADAL" clId="{DD5E4F6D-65D5-4260-9A86-0E9477FFCA39}" dt="2023-03-24T21:31:35.514" v="988"/>
          <ac:cxnSpMkLst>
            <pc:docMk/>
            <pc:sldMk cId="56131094" sldId="479"/>
            <ac:cxnSpMk id="22" creationId="{5733378A-264A-C530-B83D-848819D4D333}"/>
          </ac:cxnSpMkLst>
        </pc:cxnChg>
      </pc:sldChg>
      <pc:sldChg chg="addSp delSp modSp new mod modAnim modNotesTx">
        <pc:chgData name="Rob Heirene" userId="ca5b1d71-b9cd-4f0a-9624-d9cbd893fd5b" providerId="ADAL" clId="{DD5E4F6D-65D5-4260-9A86-0E9477FFCA39}" dt="2023-03-28T08:27:07.537" v="4734" actId="1076"/>
        <pc:sldMkLst>
          <pc:docMk/>
          <pc:sldMk cId="1147200024" sldId="480"/>
        </pc:sldMkLst>
        <pc:spChg chg="del">
          <ac:chgData name="Rob Heirene" userId="ca5b1d71-b9cd-4f0a-9624-d9cbd893fd5b" providerId="ADAL" clId="{DD5E4F6D-65D5-4260-9A86-0E9477FFCA39}" dt="2023-03-24T21:34:12.485" v="1054" actId="478"/>
          <ac:spMkLst>
            <pc:docMk/>
            <pc:sldMk cId="1147200024" sldId="480"/>
            <ac:spMk id="2" creationId="{96A046E5-DF07-8ADE-700A-F4BAA987D299}"/>
          </ac:spMkLst>
        </pc:spChg>
        <pc:spChg chg="del">
          <ac:chgData name="Rob Heirene" userId="ca5b1d71-b9cd-4f0a-9624-d9cbd893fd5b" providerId="ADAL" clId="{DD5E4F6D-65D5-4260-9A86-0E9477FFCA39}" dt="2023-03-24T21:34:08.748" v="1051" actId="478"/>
          <ac:spMkLst>
            <pc:docMk/>
            <pc:sldMk cId="1147200024" sldId="480"/>
            <ac:spMk id="4" creationId="{AC235EF4-D16F-9259-5DAB-BBFCC0E8D591}"/>
          </ac:spMkLst>
        </pc:spChg>
        <pc:spChg chg="add del mod">
          <ac:chgData name="Rob Heirene" userId="ca5b1d71-b9cd-4f0a-9624-d9cbd893fd5b" providerId="ADAL" clId="{DD5E4F6D-65D5-4260-9A86-0E9477FFCA39}" dt="2023-03-24T21:34:11.169" v="1053"/>
          <ac:spMkLst>
            <pc:docMk/>
            <pc:sldMk cId="1147200024" sldId="480"/>
            <ac:spMk id="5" creationId="{C3FD7798-69E5-68BC-753C-D254212AADF7}"/>
          </ac:spMkLst>
        </pc:spChg>
        <pc:spChg chg="add del mod">
          <ac:chgData name="Rob Heirene" userId="ca5b1d71-b9cd-4f0a-9624-d9cbd893fd5b" providerId="ADAL" clId="{DD5E4F6D-65D5-4260-9A86-0E9477FFCA39}" dt="2023-03-24T21:34:11.169" v="1053"/>
          <ac:spMkLst>
            <pc:docMk/>
            <pc:sldMk cId="1147200024" sldId="480"/>
            <ac:spMk id="6" creationId="{434C6053-EF5B-3AFA-4303-C37668752E28}"/>
          </ac:spMkLst>
        </pc:spChg>
        <pc:spChg chg="add del mod">
          <ac:chgData name="Rob Heirene" userId="ca5b1d71-b9cd-4f0a-9624-d9cbd893fd5b" providerId="ADAL" clId="{DD5E4F6D-65D5-4260-9A86-0E9477FFCA39}" dt="2023-03-24T21:34:11.169" v="1053"/>
          <ac:spMkLst>
            <pc:docMk/>
            <pc:sldMk cId="1147200024" sldId="480"/>
            <ac:spMk id="7" creationId="{C4A6AB4C-4D6B-DD9E-CBDD-3BCEF75E53F4}"/>
          </ac:spMkLst>
        </pc:spChg>
        <pc:spChg chg="add del mod">
          <ac:chgData name="Rob Heirene" userId="ca5b1d71-b9cd-4f0a-9624-d9cbd893fd5b" providerId="ADAL" clId="{DD5E4F6D-65D5-4260-9A86-0E9477FFCA39}" dt="2023-03-24T21:34:11.169" v="1053"/>
          <ac:spMkLst>
            <pc:docMk/>
            <pc:sldMk cId="1147200024" sldId="480"/>
            <ac:spMk id="8" creationId="{96320058-8C1B-07B3-E385-71199C4C0C1B}"/>
          </ac:spMkLst>
        </pc:spChg>
        <pc:spChg chg="add del mod">
          <ac:chgData name="Rob Heirene" userId="ca5b1d71-b9cd-4f0a-9624-d9cbd893fd5b" providerId="ADAL" clId="{DD5E4F6D-65D5-4260-9A86-0E9477FFCA39}" dt="2023-03-24T21:34:11.169" v="1053"/>
          <ac:spMkLst>
            <pc:docMk/>
            <pc:sldMk cId="1147200024" sldId="480"/>
            <ac:spMk id="9" creationId="{DE8D1105-A8C5-2918-093B-3C5B283B37D4}"/>
          </ac:spMkLst>
        </pc:spChg>
        <pc:spChg chg="add mod">
          <ac:chgData name="Rob Heirene" userId="ca5b1d71-b9cd-4f0a-9624-d9cbd893fd5b" providerId="ADAL" clId="{DD5E4F6D-65D5-4260-9A86-0E9477FFCA39}" dt="2023-03-24T21:34:12.978" v="1055"/>
          <ac:spMkLst>
            <pc:docMk/>
            <pc:sldMk cId="1147200024" sldId="480"/>
            <ac:spMk id="11" creationId="{AC6F6959-BB0B-FCBE-8DB9-FCC9BB3B4185}"/>
          </ac:spMkLst>
        </pc:spChg>
        <pc:spChg chg="add mod">
          <ac:chgData name="Rob Heirene" userId="ca5b1d71-b9cd-4f0a-9624-d9cbd893fd5b" providerId="ADAL" clId="{DD5E4F6D-65D5-4260-9A86-0E9477FFCA39}" dt="2023-03-24T21:34:12.978" v="1055"/>
          <ac:spMkLst>
            <pc:docMk/>
            <pc:sldMk cId="1147200024" sldId="480"/>
            <ac:spMk id="12" creationId="{9E207B79-C1F7-EB3E-6CA3-359697947A56}"/>
          </ac:spMkLst>
        </pc:spChg>
        <pc:spChg chg="add mod">
          <ac:chgData name="Rob Heirene" userId="ca5b1d71-b9cd-4f0a-9624-d9cbd893fd5b" providerId="ADAL" clId="{DD5E4F6D-65D5-4260-9A86-0E9477FFCA39}" dt="2023-03-28T08:27:01.732" v="4733" actId="1076"/>
          <ac:spMkLst>
            <pc:docMk/>
            <pc:sldMk cId="1147200024" sldId="480"/>
            <ac:spMk id="13" creationId="{AFBEF8C0-B5EF-657A-24F2-4D256CD706E3}"/>
          </ac:spMkLst>
        </pc:spChg>
        <pc:spChg chg="add mod">
          <ac:chgData name="Rob Heirene" userId="ca5b1d71-b9cd-4f0a-9624-d9cbd893fd5b" providerId="ADAL" clId="{DD5E4F6D-65D5-4260-9A86-0E9477FFCA39}" dt="2023-03-28T08:27:07.537" v="4734" actId="1076"/>
          <ac:spMkLst>
            <pc:docMk/>
            <pc:sldMk cId="1147200024" sldId="480"/>
            <ac:spMk id="14" creationId="{4CC28F36-878B-2276-60E5-B936BFFAA54F}"/>
          </ac:spMkLst>
        </pc:spChg>
        <pc:spChg chg="add del mod">
          <ac:chgData name="Rob Heirene" userId="ca5b1d71-b9cd-4f0a-9624-d9cbd893fd5b" providerId="ADAL" clId="{DD5E4F6D-65D5-4260-9A86-0E9477FFCA39}" dt="2023-03-24T21:34:14.879" v="1056" actId="478"/>
          <ac:spMkLst>
            <pc:docMk/>
            <pc:sldMk cId="1147200024" sldId="480"/>
            <ac:spMk id="15" creationId="{77CBA4F0-6555-C890-DCC3-7ED17F46623E}"/>
          </ac:spMkLst>
        </pc:spChg>
        <pc:spChg chg="add mod">
          <ac:chgData name="Rob Heirene" userId="ca5b1d71-b9cd-4f0a-9624-d9cbd893fd5b" providerId="ADAL" clId="{DD5E4F6D-65D5-4260-9A86-0E9477FFCA39}" dt="2023-03-24T21:34:21.406" v="1057"/>
          <ac:spMkLst>
            <pc:docMk/>
            <pc:sldMk cId="1147200024" sldId="480"/>
            <ac:spMk id="17" creationId="{3F237C4E-1ABD-B0A9-84BB-8D2FEA98823A}"/>
          </ac:spMkLst>
        </pc:spChg>
        <pc:spChg chg="add mod">
          <ac:chgData name="Rob Heirene" userId="ca5b1d71-b9cd-4f0a-9624-d9cbd893fd5b" providerId="ADAL" clId="{DD5E4F6D-65D5-4260-9A86-0E9477FFCA39}" dt="2023-03-24T21:34:44.643" v="1088" actId="1076"/>
          <ac:spMkLst>
            <pc:docMk/>
            <pc:sldMk cId="1147200024" sldId="480"/>
            <ac:spMk id="18" creationId="{31487CB8-DCEE-66F3-1AE6-06E67D74B39F}"/>
          </ac:spMkLst>
        </pc:spChg>
        <pc:picChg chg="add del mod">
          <ac:chgData name="Rob Heirene" userId="ca5b1d71-b9cd-4f0a-9624-d9cbd893fd5b" providerId="ADAL" clId="{DD5E4F6D-65D5-4260-9A86-0E9477FFCA39}" dt="2023-03-24T21:34:11.169" v="1053"/>
          <ac:picMkLst>
            <pc:docMk/>
            <pc:sldMk cId="1147200024" sldId="480"/>
            <ac:picMk id="10" creationId="{160AFF86-21B3-7D8E-77D8-2126BEA74886}"/>
          </ac:picMkLst>
        </pc:picChg>
        <pc:picChg chg="add mod">
          <ac:chgData name="Rob Heirene" userId="ca5b1d71-b9cd-4f0a-9624-d9cbd893fd5b" providerId="ADAL" clId="{DD5E4F6D-65D5-4260-9A86-0E9477FFCA39}" dt="2023-03-24T21:34:35.422" v="1085" actId="1076"/>
          <ac:picMkLst>
            <pc:docMk/>
            <pc:sldMk cId="1147200024" sldId="480"/>
            <ac:picMk id="16" creationId="{784987C6-F45D-1344-C77B-F742085D8072}"/>
          </ac:picMkLst>
        </pc:picChg>
      </pc:sldChg>
      <pc:sldChg chg="modSp add mod ord modNotesTx">
        <pc:chgData name="Rob Heirene" userId="ca5b1d71-b9cd-4f0a-9624-d9cbd893fd5b" providerId="ADAL" clId="{DD5E4F6D-65D5-4260-9A86-0E9477FFCA39}" dt="2023-03-27T22:41:09.693" v="2310" actId="20577"/>
        <pc:sldMkLst>
          <pc:docMk/>
          <pc:sldMk cId="812234784" sldId="481"/>
        </pc:sldMkLst>
        <pc:spChg chg="mod">
          <ac:chgData name="Rob Heirene" userId="ca5b1d71-b9cd-4f0a-9624-d9cbd893fd5b" providerId="ADAL" clId="{DD5E4F6D-65D5-4260-9A86-0E9477FFCA39}" dt="2023-03-27T22:29:45.160" v="2222" actId="20577"/>
          <ac:spMkLst>
            <pc:docMk/>
            <pc:sldMk cId="812234784" sldId="481"/>
            <ac:spMk id="5" creationId="{7155B146-241C-4057-9FD0-014DB5118186}"/>
          </ac:spMkLst>
        </pc:spChg>
        <pc:spChg chg="mod">
          <ac:chgData name="Rob Heirene" userId="ca5b1d71-b9cd-4f0a-9624-d9cbd893fd5b" providerId="ADAL" clId="{DD5E4F6D-65D5-4260-9A86-0E9477FFCA39}" dt="2023-03-27T22:28:53.230" v="2114" actId="20577"/>
          <ac:spMkLst>
            <pc:docMk/>
            <pc:sldMk cId="812234784" sldId="481"/>
            <ac:spMk id="12" creationId="{0860D581-D607-4FB2-AA39-A26C18D1BCA5}"/>
          </ac:spMkLst>
        </pc:spChg>
      </pc:sldChg>
      <pc:sldChg chg="addSp delSp modSp add mod delAnim modAnim modNotesTx">
        <pc:chgData name="Rob Heirene" userId="ca5b1d71-b9cd-4f0a-9624-d9cbd893fd5b" providerId="ADAL" clId="{DD5E4F6D-65D5-4260-9A86-0E9477FFCA39}" dt="2023-03-28T09:01:04.799" v="4878" actId="20577"/>
        <pc:sldMkLst>
          <pc:docMk/>
          <pc:sldMk cId="3840593459" sldId="482"/>
        </pc:sldMkLst>
        <pc:spChg chg="del">
          <ac:chgData name="Rob Heirene" userId="ca5b1d71-b9cd-4f0a-9624-d9cbd893fd5b" providerId="ADAL" clId="{DD5E4F6D-65D5-4260-9A86-0E9477FFCA39}" dt="2023-03-27T22:51:15.427" v="3201" actId="478"/>
          <ac:spMkLst>
            <pc:docMk/>
            <pc:sldMk cId="3840593459" sldId="482"/>
            <ac:spMk id="7" creationId="{DE3EB9F7-89A7-4569-9503-2584D686A5A1}"/>
          </ac:spMkLst>
        </pc:spChg>
        <pc:spChg chg="mod">
          <ac:chgData name="Rob Heirene" userId="ca5b1d71-b9cd-4f0a-9624-d9cbd893fd5b" providerId="ADAL" clId="{DD5E4F6D-65D5-4260-9A86-0E9477FFCA39}" dt="2023-03-27T22:51:10.307" v="3197" actId="20577"/>
          <ac:spMkLst>
            <pc:docMk/>
            <pc:sldMk cId="3840593459" sldId="482"/>
            <ac:spMk id="8" creationId="{8A16C592-FCDC-4952-ACBB-3D9688388E76}"/>
          </ac:spMkLst>
        </pc:spChg>
        <pc:spChg chg="add mod">
          <ac:chgData name="Rob Heirene" userId="ca5b1d71-b9cd-4f0a-9624-d9cbd893fd5b" providerId="ADAL" clId="{DD5E4F6D-65D5-4260-9A86-0E9477FFCA39}" dt="2023-03-27T22:59:23.832" v="3854" actId="1076"/>
          <ac:spMkLst>
            <pc:docMk/>
            <pc:sldMk cId="3840593459" sldId="482"/>
            <ac:spMk id="9" creationId="{C9592AAE-6ABC-3FC3-5BE4-599153C0B257}"/>
          </ac:spMkLst>
        </pc:spChg>
        <pc:spChg chg="del">
          <ac:chgData name="Rob Heirene" userId="ca5b1d71-b9cd-4f0a-9624-d9cbd893fd5b" providerId="ADAL" clId="{DD5E4F6D-65D5-4260-9A86-0E9477FFCA39}" dt="2023-03-27T22:51:14.332" v="3200" actId="478"/>
          <ac:spMkLst>
            <pc:docMk/>
            <pc:sldMk cId="3840593459" sldId="482"/>
            <ac:spMk id="11" creationId="{127435BD-7762-410D-BD4F-5F99408D6F2C}"/>
          </ac:spMkLst>
        </pc:spChg>
        <pc:picChg chg="del">
          <ac:chgData name="Rob Heirene" userId="ca5b1d71-b9cd-4f0a-9624-d9cbd893fd5b" providerId="ADAL" clId="{DD5E4F6D-65D5-4260-9A86-0E9477FFCA39}" dt="2023-03-27T22:51:12.003" v="3198" actId="478"/>
          <ac:picMkLst>
            <pc:docMk/>
            <pc:sldMk cId="3840593459" sldId="482"/>
            <ac:picMk id="10" creationId="{597D1770-93D5-406E-84C0-9953988DE327}"/>
          </ac:picMkLst>
        </pc:picChg>
        <pc:picChg chg="del">
          <ac:chgData name="Rob Heirene" userId="ca5b1d71-b9cd-4f0a-9624-d9cbd893fd5b" providerId="ADAL" clId="{DD5E4F6D-65D5-4260-9A86-0E9477FFCA39}" dt="2023-03-27T22:51:12.646" v="3199" actId="478"/>
          <ac:picMkLst>
            <pc:docMk/>
            <pc:sldMk cId="3840593459" sldId="482"/>
            <ac:picMk id="12" creationId="{1CF9F4E0-7C21-489B-98EF-D690BFD46398}"/>
          </ac:picMkLst>
        </pc:picChg>
        <pc:picChg chg="add del mod">
          <ac:chgData name="Rob Heirene" userId="ca5b1d71-b9cd-4f0a-9624-d9cbd893fd5b" providerId="ADAL" clId="{DD5E4F6D-65D5-4260-9A86-0E9477FFCA39}" dt="2023-03-27T22:57:22.792" v="3607" actId="478"/>
          <ac:picMkLst>
            <pc:docMk/>
            <pc:sldMk cId="3840593459" sldId="482"/>
            <ac:picMk id="1026" creationId="{11F30FCF-E78F-A8BF-582D-566AD620CEB9}"/>
          </ac:picMkLst>
        </pc:picChg>
        <pc:picChg chg="add del mod">
          <ac:chgData name="Rob Heirene" userId="ca5b1d71-b9cd-4f0a-9624-d9cbd893fd5b" providerId="ADAL" clId="{DD5E4F6D-65D5-4260-9A86-0E9477FFCA39}" dt="2023-03-27T22:57:22.159" v="3606" actId="478"/>
          <ac:picMkLst>
            <pc:docMk/>
            <pc:sldMk cId="3840593459" sldId="482"/>
            <ac:picMk id="1028" creationId="{08527A4D-4538-654C-0D9E-9502AD0C3FF0}"/>
          </ac:picMkLst>
        </pc:picChg>
        <pc:picChg chg="add mod">
          <ac:chgData name="Rob Heirene" userId="ca5b1d71-b9cd-4f0a-9624-d9cbd893fd5b" providerId="ADAL" clId="{DD5E4F6D-65D5-4260-9A86-0E9477FFCA39}" dt="2023-03-27T22:58:12.252" v="3692"/>
          <ac:picMkLst>
            <pc:docMk/>
            <pc:sldMk cId="3840593459" sldId="482"/>
            <ac:picMk id="1030" creationId="{9824F500-3726-7769-590F-0EEA2A2B974B}"/>
          </ac:picMkLst>
        </pc:picChg>
      </pc:sldChg>
      <pc:sldMasterChg chg="modSldLayout">
        <pc:chgData name="Rob Heirene" userId="ca5b1d71-b9cd-4f0a-9624-d9cbd893fd5b" providerId="ADAL" clId="{DD5E4F6D-65D5-4260-9A86-0E9477FFCA39}" dt="2023-03-24T19:54:47.437" v="55"/>
        <pc:sldMasterMkLst>
          <pc:docMk/>
          <pc:sldMasterMk cId="893778168" sldId="2147483685"/>
        </pc:sldMasterMkLst>
        <pc:sldLayoutChg chg="setBg">
          <pc:chgData name="Rob Heirene" userId="ca5b1d71-b9cd-4f0a-9624-d9cbd893fd5b" providerId="ADAL" clId="{DD5E4F6D-65D5-4260-9A86-0E9477FFCA39}" dt="2023-03-24T19:54:26.509" v="47"/>
          <pc:sldLayoutMkLst>
            <pc:docMk/>
            <pc:sldMasterMk cId="893778168" sldId="2147483685"/>
            <pc:sldLayoutMk cId="3855682359" sldId="2147483662"/>
          </pc:sldLayoutMkLst>
        </pc:sldLayoutChg>
        <pc:sldLayoutChg chg="setBg">
          <pc:chgData name="Rob Heirene" userId="ca5b1d71-b9cd-4f0a-9624-d9cbd893fd5b" providerId="ADAL" clId="{DD5E4F6D-65D5-4260-9A86-0E9477FFCA39}" dt="2023-03-24T19:54:18.676" v="45"/>
          <pc:sldLayoutMkLst>
            <pc:docMk/>
            <pc:sldMasterMk cId="893778168" sldId="2147483685"/>
            <pc:sldLayoutMk cId="909948118" sldId="2147483663"/>
          </pc:sldLayoutMkLst>
        </pc:sldLayoutChg>
        <pc:sldLayoutChg chg="setBg">
          <pc:chgData name="Rob Heirene" userId="ca5b1d71-b9cd-4f0a-9624-d9cbd893fd5b" providerId="ADAL" clId="{DD5E4F6D-65D5-4260-9A86-0E9477FFCA39}" dt="2023-03-24T19:54:32.043" v="49"/>
          <pc:sldLayoutMkLst>
            <pc:docMk/>
            <pc:sldMasterMk cId="893778168" sldId="2147483685"/>
            <pc:sldLayoutMk cId="127145804" sldId="2147483664"/>
          </pc:sldLayoutMkLst>
        </pc:sldLayoutChg>
        <pc:sldLayoutChg chg="setBg">
          <pc:chgData name="Rob Heirene" userId="ca5b1d71-b9cd-4f0a-9624-d9cbd893fd5b" providerId="ADAL" clId="{DD5E4F6D-65D5-4260-9A86-0E9477FFCA39}" dt="2023-03-24T19:54:37.784" v="51"/>
          <pc:sldLayoutMkLst>
            <pc:docMk/>
            <pc:sldMasterMk cId="893778168" sldId="2147483685"/>
            <pc:sldLayoutMk cId="215285676" sldId="2147483666"/>
          </pc:sldLayoutMkLst>
        </pc:sldLayoutChg>
        <pc:sldLayoutChg chg="setBg">
          <pc:chgData name="Rob Heirene" userId="ca5b1d71-b9cd-4f0a-9624-d9cbd893fd5b" providerId="ADAL" clId="{DD5E4F6D-65D5-4260-9A86-0E9477FFCA39}" dt="2023-03-24T19:54:23.327" v="46"/>
          <pc:sldLayoutMkLst>
            <pc:docMk/>
            <pc:sldMasterMk cId="893778168" sldId="2147483685"/>
            <pc:sldLayoutMk cId="4077842640" sldId="2147483670"/>
          </pc:sldLayoutMkLst>
        </pc:sldLayoutChg>
        <pc:sldLayoutChg chg="setBg">
          <pc:chgData name="Rob Heirene" userId="ca5b1d71-b9cd-4f0a-9624-d9cbd893fd5b" providerId="ADAL" clId="{DD5E4F6D-65D5-4260-9A86-0E9477FFCA39}" dt="2023-03-24T19:54:29.516" v="48"/>
          <pc:sldLayoutMkLst>
            <pc:docMk/>
            <pc:sldMasterMk cId="893778168" sldId="2147483685"/>
            <pc:sldLayoutMk cId="3325414791" sldId="2147483676"/>
          </pc:sldLayoutMkLst>
        </pc:sldLayoutChg>
        <pc:sldLayoutChg chg="setBg">
          <pc:chgData name="Rob Heirene" userId="ca5b1d71-b9cd-4f0a-9624-d9cbd893fd5b" providerId="ADAL" clId="{DD5E4F6D-65D5-4260-9A86-0E9477FFCA39}" dt="2023-03-24T19:54:15.337" v="44"/>
          <pc:sldLayoutMkLst>
            <pc:docMk/>
            <pc:sldMasterMk cId="893778168" sldId="2147483685"/>
            <pc:sldLayoutMk cId="757439008" sldId="2147483677"/>
          </pc:sldLayoutMkLst>
        </pc:sldLayoutChg>
        <pc:sldLayoutChg chg="setBg">
          <pc:chgData name="Rob Heirene" userId="ca5b1d71-b9cd-4f0a-9624-d9cbd893fd5b" providerId="ADAL" clId="{DD5E4F6D-65D5-4260-9A86-0E9477FFCA39}" dt="2023-03-24T19:54:34.457" v="50"/>
          <pc:sldLayoutMkLst>
            <pc:docMk/>
            <pc:sldMasterMk cId="893778168" sldId="2147483685"/>
            <pc:sldLayoutMk cId="3233715381" sldId="2147483678"/>
          </pc:sldLayoutMkLst>
        </pc:sldLayoutChg>
        <pc:sldLayoutChg chg="setBg">
          <pc:chgData name="Rob Heirene" userId="ca5b1d71-b9cd-4f0a-9624-d9cbd893fd5b" providerId="ADAL" clId="{DD5E4F6D-65D5-4260-9A86-0E9477FFCA39}" dt="2023-03-24T19:54:39.767" v="52"/>
          <pc:sldLayoutMkLst>
            <pc:docMk/>
            <pc:sldMasterMk cId="893778168" sldId="2147483685"/>
            <pc:sldLayoutMk cId="1167646859" sldId="2147483679"/>
          </pc:sldLayoutMkLst>
        </pc:sldLayoutChg>
        <pc:sldLayoutChg chg="setBg">
          <pc:chgData name="Rob Heirene" userId="ca5b1d71-b9cd-4f0a-9624-d9cbd893fd5b" providerId="ADAL" clId="{DD5E4F6D-65D5-4260-9A86-0E9477FFCA39}" dt="2023-03-24T19:54:45.317" v="54"/>
          <pc:sldLayoutMkLst>
            <pc:docMk/>
            <pc:sldMasterMk cId="893778168" sldId="2147483685"/>
            <pc:sldLayoutMk cId="3010717178" sldId="2147483680"/>
          </pc:sldLayoutMkLst>
        </pc:sldLayoutChg>
        <pc:sldLayoutChg chg="setBg">
          <pc:chgData name="Rob Heirene" userId="ca5b1d71-b9cd-4f0a-9624-d9cbd893fd5b" providerId="ADAL" clId="{DD5E4F6D-65D5-4260-9A86-0E9477FFCA39}" dt="2023-03-24T19:54:47.437" v="55"/>
          <pc:sldLayoutMkLst>
            <pc:docMk/>
            <pc:sldMasterMk cId="893778168" sldId="2147483685"/>
            <pc:sldLayoutMk cId="916623815" sldId="2147483681"/>
          </pc:sldLayoutMkLst>
        </pc:sldLayoutChg>
        <pc:sldLayoutChg chg="setBg">
          <pc:chgData name="Rob Heirene" userId="ca5b1d71-b9cd-4f0a-9624-d9cbd893fd5b" providerId="ADAL" clId="{DD5E4F6D-65D5-4260-9A86-0E9477FFCA39}" dt="2023-03-24T19:54:42.294" v="53"/>
          <pc:sldLayoutMkLst>
            <pc:docMk/>
            <pc:sldMasterMk cId="893778168" sldId="2147483685"/>
            <pc:sldLayoutMk cId="2195626611" sldId="2147483682"/>
          </pc:sldLayoutMkLst>
        </pc:sldLayoutChg>
        <pc:sldLayoutChg chg="delSp mod setBg">
          <pc:chgData name="Rob Heirene" userId="ca5b1d71-b9cd-4f0a-9624-d9cbd893fd5b" providerId="ADAL" clId="{DD5E4F6D-65D5-4260-9A86-0E9477FFCA39}" dt="2023-03-24T19:54:06.753" v="42"/>
          <pc:sldLayoutMkLst>
            <pc:docMk/>
            <pc:sldMasterMk cId="893778168" sldId="2147483685"/>
            <pc:sldLayoutMk cId="3834806117" sldId="2147483697"/>
          </pc:sldLayoutMkLst>
          <pc:spChg chg="del">
            <ac:chgData name="Rob Heirene" userId="ca5b1d71-b9cd-4f0a-9624-d9cbd893fd5b" providerId="ADAL" clId="{DD5E4F6D-65D5-4260-9A86-0E9477FFCA39}" dt="2023-03-24T19:53:44.618" v="41" actId="478"/>
            <ac:spMkLst>
              <pc:docMk/>
              <pc:sldMasterMk cId="893778168" sldId="2147483685"/>
              <pc:sldLayoutMk cId="3834806117" sldId="2147483697"/>
              <ac:spMk id="46" creationId="{62714FFD-C328-D443-9C70-818983BFFED8}"/>
            </ac:spMkLst>
          </pc:spChg>
        </pc:sldLayoutChg>
        <pc:sldLayoutChg chg="setBg">
          <pc:chgData name="Rob Heirene" userId="ca5b1d71-b9cd-4f0a-9624-d9cbd893fd5b" providerId="ADAL" clId="{DD5E4F6D-65D5-4260-9A86-0E9477FFCA39}" dt="2023-03-24T19:54:11.475" v="43"/>
          <pc:sldLayoutMkLst>
            <pc:docMk/>
            <pc:sldMasterMk cId="893778168" sldId="2147483685"/>
            <pc:sldLayoutMk cId="641157268" sldId="214748369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4B8EE8-27E3-964C-89AC-12718F1F933D}" type="datetimeFigureOut">
              <a:rPr lang="en-US" smtClean="0"/>
              <a:t>4/17/2023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BEEBD6-EAA6-BB41-A4EC-95587E2DAD9E}" type="slidenum">
              <a:rPr lang="en-US" smtClean="0"/>
              <a:t>‹#›</a:t>
            </a:fld>
            <a:endParaRPr lang="en-US"/>
          </a:p>
        </p:txBody>
      </p:sp>
    </p:spTree>
    <p:extLst>
      <p:ext uri="{BB962C8B-B14F-4D97-AF65-F5344CB8AC3E}">
        <p14:creationId xmlns:p14="http://schemas.microsoft.com/office/powerpoint/2010/main" val="76607632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sciencedirect.com/topics/medicine-and-dentistry/multiple-sclerosi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urworldindata.org/obesity-definition#note-3"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who.int/news-room/fact-sheets/detail/obesity-and-overweigh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urworldindata.org/hunger-and-undernourishment#undernourishment-by-world-reg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https://www.mentimeter.com/app/presentation/altr8mkxrkmrcrsuuk954u2jxs71uapy/v597cedctrfp/edit</a:t>
            </a:r>
          </a:p>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1</a:t>
            </a:fld>
            <a:endParaRPr lang="en-US" dirty="0"/>
          </a:p>
        </p:txBody>
      </p:sp>
    </p:spTree>
    <p:extLst>
      <p:ext uri="{BB962C8B-B14F-4D97-AF65-F5344CB8AC3E}">
        <p14:creationId xmlns:p14="http://schemas.microsoft.com/office/powerpoint/2010/main" val="2788976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Before we move on, that’ was all pretty depressing so let’s see some more positive-looking graphs!</a:t>
            </a:r>
          </a:p>
        </p:txBody>
      </p:sp>
      <p:sp>
        <p:nvSpPr>
          <p:cNvPr id="4" name="Slide Number Placeholder 3"/>
          <p:cNvSpPr>
            <a:spLocks noGrp="1"/>
          </p:cNvSpPr>
          <p:nvPr>
            <p:ph type="sldNum" sz="quarter" idx="5"/>
          </p:nvPr>
        </p:nvSpPr>
        <p:spPr/>
        <p:txBody>
          <a:bodyPr/>
          <a:lstStyle/>
          <a:p>
            <a:fld id="{65BEEBD6-EAA6-BB41-A4EC-95587E2DAD9E}" type="slidenum">
              <a:rPr lang="en-US" smtClean="0"/>
              <a:t>11</a:t>
            </a:fld>
            <a:endParaRPr lang="en-US"/>
          </a:p>
        </p:txBody>
      </p:sp>
    </p:spTree>
    <p:extLst>
      <p:ext uri="{BB962C8B-B14F-4D97-AF65-F5344CB8AC3E}">
        <p14:creationId xmlns:p14="http://schemas.microsoft.com/office/powerpoint/2010/main" val="2983708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45494B"/>
                </a:solidFill>
                <a:effectLst/>
                <a:latin typeface="Open Sans" panose="020B0606030504020204" pitchFamily="34" charset="0"/>
              </a:rPr>
              <a:t>Okay why does all of this matter in relation to psychology? Well, dietary consumption is, in many areas of the world, a modifiable </a:t>
            </a:r>
            <a:r>
              <a:rPr lang="en-US" b="0" i="0" dirty="0" err="1">
                <a:solidFill>
                  <a:srgbClr val="45494B"/>
                </a:solidFill>
                <a:effectLst/>
                <a:latin typeface="Open Sans" panose="020B0606030504020204" pitchFamily="34" charset="0"/>
              </a:rPr>
              <a:t>behaviour</a:t>
            </a:r>
            <a:r>
              <a:rPr lang="en-US" b="0" i="0" dirty="0">
                <a:solidFill>
                  <a:srgbClr val="45494B"/>
                </a:solidFill>
                <a:effectLst/>
                <a:latin typeface="Open Sans" panose="020B0606030504020204" pitchFamily="34" charset="0"/>
              </a:rPr>
              <a:t>.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i="0" dirty="0">
              <a:solidFill>
                <a:srgbClr val="45494B"/>
              </a:solidFill>
              <a:effectLst/>
              <a:latin typeface="Open Sans" panose="020B0606030504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45494B"/>
                </a:solidFill>
                <a:effectLst/>
                <a:latin typeface="Open Sans" panose="020B0606030504020204" pitchFamily="34" charset="0"/>
              </a:rPr>
              <a:t>In most developed societies food is not short of supply and so we what we eat becomes a choice.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i="0" dirty="0">
              <a:solidFill>
                <a:srgbClr val="45494B"/>
              </a:solidFill>
              <a:effectLst/>
              <a:latin typeface="Open Sans" panose="020B0606030504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45494B"/>
                </a:solidFill>
                <a:effectLst/>
                <a:latin typeface="Open Sans" panose="020B0606030504020204" pitchFamily="34" charset="0"/>
              </a:rPr>
              <a:t>Unlike exposure to disease and pollution, we can easily modify out food choices</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US" b="1" i="0" dirty="0">
                <a:solidFill>
                  <a:srgbClr val="45494B"/>
                </a:solidFill>
                <a:effectLst/>
                <a:latin typeface="Open Sans" panose="020B0606030504020204" pitchFamily="34" charset="0"/>
              </a:rPr>
              <a:t>We can all choose the watermelon over the salami and crackers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i="0" dirty="0">
              <a:solidFill>
                <a:srgbClr val="45494B"/>
              </a:solidFill>
              <a:effectLst/>
              <a:latin typeface="Open Sans" panose="020B0606030504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i="0" dirty="0">
              <a:solidFill>
                <a:srgbClr val="45494B"/>
              </a:solidFill>
              <a:effectLst/>
              <a:latin typeface="Open Sans" panose="020B0606030504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45494B"/>
                </a:solidFill>
                <a:effectLst/>
                <a:latin typeface="Open Sans" panose="020B0606030504020204" pitchFamily="34" charset="0"/>
              </a:rPr>
              <a:t>And poor dietary choices are a huge source of disease burden for us, both via obesity and vitamin deficiencies, </a:t>
            </a:r>
          </a:p>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12</a:t>
            </a:fld>
            <a:endParaRPr lang="en-US"/>
          </a:p>
        </p:txBody>
      </p:sp>
    </p:spTree>
    <p:extLst>
      <p:ext uri="{BB962C8B-B14F-4D97-AF65-F5344CB8AC3E}">
        <p14:creationId xmlns:p14="http://schemas.microsoft.com/office/powerpoint/2010/main" val="1553460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45494B"/>
                </a:solidFill>
                <a:effectLst/>
                <a:latin typeface="Open Sans" panose="020B0606030504020204" pitchFamily="34" charset="0"/>
              </a:rPr>
              <a:t>Okay, let’s quickly look at </a:t>
            </a:r>
            <a:r>
              <a:rPr lang="en-US" b="1" i="0" dirty="0">
                <a:solidFill>
                  <a:srgbClr val="45494B"/>
                </a:solidFill>
                <a:effectLst/>
                <a:latin typeface="Open Sans" panose="020B0606030504020204" pitchFamily="34" charset="0"/>
              </a:rPr>
              <a:t>how diet and weight affect physical health:</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i="0" dirty="0">
              <a:solidFill>
                <a:srgbClr val="45494B"/>
              </a:solidFill>
              <a:effectLst/>
              <a:latin typeface="Open Sans" panose="020B0606030504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45494B"/>
                </a:solidFill>
                <a:effectLst/>
                <a:latin typeface="Open Sans" panose="020B0606030504020204" pitchFamily="34" charset="0"/>
              </a:rPr>
              <a:t>Burden of disease is a measure of the years of healthy life lost from living with, or dying from disease and injury.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i="0" dirty="0">
              <a:solidFill>
                <a:srgbClr val="45494B"/>
              </a:solidFill>
              <a:effectLst/>
              <a:latin typeface="Open Sans" panose="020B0606030504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45494B"/>
                </a:solidFill>
                <a:effectLst/>
                <a:latin typeface="Open Sans" panose="020B0606030504020204" pitchFamily="34" charset="0"/>
              </a:rPr>
              <a:t>The disease burden attributed to a selected risk factor is referred to as </a:t>
            </a:r>
            <a:r>
              <a:rPr lang="en-US" b="1" i="0" dirty="0">
                <a:solidFill>
                  <a:srgbClr val="45494B"/>
                </a:solidFill>
                <a:effectLst/>
                <a:latin typeface="Open Sans" panose="020B0606030504020204" pitchFamily="34" charset="0"/>
              </a:rPr>
              <a:t>‘attributable burden’ </a:t>
            </a:r>
            <a:r>
              <a:rPr lang="en-US" b="0" i="0" dirty="0">
                <a:solidFill>
                  <a:srgbClr val="45494B"/>
                </a:solidFill>
                <a:effectLst/>
                <a:latin typeface="Open Sans" panose="020B0606030504020204" pitchFamily="34" charset="0"/>
              </a:rPr>
              <a:t>and is measured in terms of Disability Adjusted Life Years (or DALY).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45494B"/>
                </a:solidFill>
                <a:effectLst/>
                <a:latin typeface="Open Sans" panose="020B0606030504020204" pitchFamily="34" charset="0"/>
              </a:rPr>
              <a:t>It reflects </a:t>
            </a:r>
            <a:r>
              <a:rPr lang="en-US" b="1" i="0" dirty="0">
                <a:solidFill>
                  <a:srgbClr val="45494B"/>
                </a:solidFill>
                <a:effectLst/>
                <a:latin typeface="Open Sans" panose="020B0606030504020204" pitchFamily="34" charset="0"/>
              </a:rPr>
              <a:t>the reduction in fatal burden </a:t>
            </a:r>
            <a:r>
              <a:rPr lang="en-US" b="0" i="0" dirty="0">
                <a:solidFill>
                  <a:srgbClr val="45494B"/>
                </a:solidFill>
                <a:effectLst/>
                <a:latin typeface="Open Sans" panose="020B0606030504020204" pitchFamily="34" charset="0"/>
              </a:rPr>
              <a:t>(</a:t>
            </a:r>
            <a:r>
              <a:rPr lang="en-US" b="1" i="0" dirty="0">
                <a:solidFill>
                  <a:srgbClr val="45494B"/>
                </a:solidFill>
                <a:effectLst/>
                <a:latin typeface="Open Sans" panose="020B0606030504020204" pitchFamily="34" charset="0"/>
              </a:rPr>
              <a:t>measured by years of life lost </a:t>
            </a:r>
            <a:r>
              <a:rPr lang="en-US" b="0" i="0" dirty="0">
                <a:solidFill>
                  <a:srgbClr val="45494B"/>
                </a:solidFill>
                <a:effectLst/>
                <a:latin typeface="Open Sans" panose="020B0606030504020204" pitchFamily="34" charset="0"/>
              </a:rPr>
              <a:t>(YLL)) and (</a:t>
            </a:r>
            <a:r>
              <a:rPr lang="en-US" b="1" i="0" dirty="0">
                <a:solidFill>
                  <a:srgbClr val="45494B"/>
                </a:solidFill>
                <a:effectLst/>
                <a:latin typeface="Open Sans" panose="020B0606030504020204" pitchFamily="34" charset="0"/>
              </a:rPr>
              <a:t>non-fatal burden </a:t>
            </a:r>
            <a:r>
              <a:rPr lang="en-US" b="0" i="0" dirty="0">
                <a:solidFill>
                  <a:srgbClr val="45494B"/>
                </a:solidFill>
                <a:effectLst/>
                <a:latin typeface="Open Sans" panose="020B0606030504020204" pitchFamily="34" charset="0"/>
              </a:rPr>
              <a:t>measured by </a:t>
            </a:r>
            <a:r>
              <a:rPr lang="en-US" b="1" i="0" dirty="0">
                <a:solidFill>
                  <a:srgbClr val="45494B"/>
                </a:solidFill>
                <a:effectLst/>
                <a:latin typeface="Open Sans" panose="020B0606030504020204" pitchFamily="34" charset="0"/>
              </a:rPr>
              <a:t>years lived with disability </a:t>
            </a:r>
            <a:r>
              <a:rPr lang="en-US" b="0" i="0" dirty="0">
                <a:solidFill>
                  <a:srgbClr val="45494B"/>
                </a:solidFill>
                <a:effectLst/>
                <a:latin typeface="Open Sans" panose="020B0606030504020204" pitchFamily="34" charset="0"/>
              </a:rPr>
              <a:t>(YLD)) </a:t>
            </a:r>
            <a:r>
              <a:rPr lang="en-US" b="1" i="0" dirty="0">
                <a:solidFill>
                  <a:srgbClr val="45494B"/>
                </a:solidFill>
                <a:effectLst/>
                <a:latin typeface="Open Sans" panose="020B0606030504020204" pitchFamily="34" charset="0"/>
              </a:rPr>
              <a:t>that would have occurred if exposure to the risk factor had been avoided or reduced to its lowest level.</a:t>
            </a:r>
            <a:endParaRPr lang="en-AU" b="1" dirty="0"/>
          </a:p>
        </p:txBody>
      </p:sp>
      <p:sp>
        <p:nvSpPr>
          <p:cNvPr id="4" name="Slide Number Placeholder 3"/>
          <p:cNvSpPr>
            <a:spLocks noGrp="1"/>
          </p:cNvSpPr>
          <p:nvPr>
            <p:ph type="sldNum" sz="quarter" idx="5"/>
          </p:nvPr>
        </p:nvSpPr>
        <p:spPr/>
        <p:txBody>
          <a:bodyPr/>
          <a:lstStyle/>
          <a:p>
            <a:fld id="{65BEEBD6-EAA6-BB41-A4EC-95587E2DAD9E}" type="slidenum">
              <a:rPr lang="en-US" smtClean="0"/>
              <a:t>13</a:t>
            </a:fld>
            <a:endParaRPr lang="en-US"/>
          </a:p>
        </p:txBody>
      </p:sp>
    </p:spTree>
    <p:extLst>
      <p:ext uri="{BB962C8B-B14F-4D97-AF65-F5344CB8AC3E}">
        <p14:creationId xmlns:p14="http://schemas.microsoft.com/office/powerpoint/2010/main" val="2010513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What about diet and mental health?</a:t>
            </a:r>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 A topic of increasing interest – many books published, particularly on the connection between gut health and mental health</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b="1"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Psychosocial problems: </a:t>
            </a:r>
            <a:r>
              <a:rPr lang="en-US" b="0" i="0" dirty="0">
                <a:solidFill>
                  <a:srgbClr val="333333"/>
                </a:solidFill>
                <a:effectLst/>
                <a:latin typeface="Georgia" panose="02040502050405020303" pitchFamily="18" charset="0"/>
              </a:rPr>
              <a:t>Psychosocial problems were assessed by the Strengths and Difficulties Questionnaire (SDQ), which is a 25-item, worldwide used screening questionnaire that asks students to report on their behaviors and emotions in the past six months. The items are distributed across five scales of five items each: emotional symptoms, conduct problems, hyperactivity/inattention, peer relationship problems and pro-social behavior.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Georgia" panose="02040502050405020303" pitchFamily="18"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Georgia" panose="02040502050405020303" pitchFamily="18" charset="0"/>
              </a:rPr>
              <a:t>This seems to be some suggestion in the literature that this association is stronger among females, but the evidence is inconsistent (Scott et al., 2008)</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Georgia" panose="02040502050405020303" pitchFamily="18"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b="1" i="0" dirty="0">
                <a:solidFill>
                  <a:srgbClr val="333333"/>
                </a:solidFill>
                <a:effectLst/>
                <a:latin typeface="Georgia" panose="02040502050405020303" pitchFamily="18" charset="0"/>
              </a:rPr>
              <a:t>Why are the two associated?</a:t>
            </a:r>
            <a:endParaRPr lang="en-US" b="0" i="0" dirty="0">
              <a:solidFill>
                <a:srgbClr val="333333"/>
              </a:solidFill>
              <a:effectLst/>
              <a:latin typeface="Georgia" panose="02040502050405020303" pitchFamily="18"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AU" b="0" dirty="0"/>
              <a:t>Possible associations between obesity and mental health problems:</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b="0" dirty="0"/>
              <a:t>Physical inactivity is common among people with mental health problems</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b="0" dirty="0"/>
              <a:t>Common psychiatric medications are associated with weight gain</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b="0" dirty="0"/>
              <a:t>May both stem from common psychological factors like negative self body image</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b="0" dirty="0"/>
              <a:t>Both stem from limited access to health foods? Speculating</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b="0" dirty="0"/>
              <a:t>There may be a common cause like substance misuse or chronic pain</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Listed just a few of the many studies.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b="0" dirty="0"/>
          </a:p>
        </p:txBody>
      </p:sp>
      <p:sp>
        <p:nvSpPr>
          <p:cNvPr id="4" name="Slide Number Placeholder 3"/>
          <p:cNvSpPr>
            <a:spLocks noGrp="1"/>
          </p:cNvSpPr>
          <p:nvPr>
            <p:ph type="sldNum" sz="quarter" idx="5"/>
          </p:nvPr>
        </p:nvSpPr>
        <p:spPr/>
        <p:txBody>
          <a:bodyPr/>
          <a:lstStyle/>
          <a:p>
            <a:fld id="{65BEEBD6-EAA6-BB41-A4EC-95587E2DAD9E}" type="slidenum">
              <a:rPr lang="en-US" smtClean="0"/>
              <a:t>14</a:t>
            </a:fld>
            <a:endParaRPr lang="en-US"/>
          </a:p>
        </p:txBody>
      </p:sp>
    </p:spTree>
    <p:extLst>
      <p:ext uri="{BB962C8B-B14F-4D97-AF65-F5344CB8AC3E}">
        <p14:creationId xmlns:p14="http://schemas.microsoft.com/office/powerpoint/2010/main" val="3355432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dirty="0">
                <a:latin typeface="Tw Cen MT" panose="020B0602020104020603" pitchFamily="34" charset="0"/>
              </a:rPr>
              <a:t>Why do people eat poor diets????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1" dirty="0">
              <a:latin typeface="Tw Cen MT" panose="020B06020201040206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dirty="0">
                <a:latin typeface="Tw Cen MT" panose="020B0602020104020603" pitchFamily="34" charset="0"/>
              </a:rPr>
              <a:t>(</a:t>
            </a:r>
            <a:r>
              <a:rPr lang="en-US" sz="900" b="1" dirty="0" err="1">
                <a:latin typeface="Tw Cen MT" panose="020B0602020104020603" pitchFamily="34" charset="0"/>
              </a:rPr>
              <a:t>Pigeyre</a:t>
            </a:r>
            <a:r>
              <a:rPr lang="en-US" sz="900" b="1" dirty="0">
                <a:latin typeface="Tw Cen MT" panose="020B0602020104020603" pitchFamily="34" charset="0"/>
              </a:rPr>
              <a:t> et al., 2016)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latin typeface="Tw Cen MT" panose="020B0602020104020603" pitchFamily="34" charset="0"/>
              </a:rPr>
              <a:t>- Found that cognitive restraint and emotional eating scores were not associated with higher rates among low SES (although both were associated with obesity)</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b="0" dirty="0"/>
              <a:t>Uncontrolled eating </a:t>
            </a:r>
            <a:r>
              <a:rPr lang="en-US" b="0" i="0" dirty="0">
                <a:solidFill>
                  <a:srgbClr val="222222"/>
                </a:solidFill>
                <a:effectLst/>
                <a:latin typeface="-apple-system"/>
              </a:rPr>
              <a:t>is a tendency to eat more than usual because of a loss of control over intake</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US" b="0" i="0" dirty="0">
                <a:solidFill>
                  <a:srgbClr val="222222"/>
                </a:solidFill>
                <a:effectLst/>
                <a:latin typeface="-apple-system"/>
              </a:rPr>
              <a:t>Doesn’t seem to tell the full story!</a:t>
            </a:r>
          </a:p>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US" b="0" i="0" dirty="0">
              <a:solidFill>
                <a:srgbClr val="222222"/>
              </a:solidFill>
              <a:effectLst/>
              <a:latin typeface="-apple-system"/>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apple-system"/>
              </a:rPr>
              <a:t>WHO IMAGE MUCH BETTER</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apple-system"/>
              </a:rPr>
              <a:t>“</a:t>
            </a:r>
            <a:r>
              <a:rPr lang="en-US" dirty="0"/>
              <a:t>This policy guidance aims to support European policy-makers to improve the design, implementation and evaluation of interventions and policies to reduce inequities in overweight and obesity. The prevalence of obesity in Europe is rising in many countries, and rising fastest in low socioeconomic population groups.”</a:t>
            </a:r>
            <a:endParaRPr lang="en-AU" b="0" dirty="0"/>
          </a:p>
        </p:txBody>
      </p:sp>
      <p:sp>
        <p:nvSpPr>
          <p:cNvPr id="4" name="Slide Number Placeholder 3"/>
          <p:cNvSpPr>
            <a:spLocks noGrp="1"/>
          </p:cNvSpPr>
          <p:nvPr>
            <p:ph type="sldNum" sz="quarter" idx="5"/>
          </p:nvPr>
        </p:nvSpPr>
        <p:spPr/>
        <p:txBody>
          <a:bodyPr/>
          <a:lstStyle/>
          <a:p>
            <a:fld id="{65BEEBD6-EAA6-BB41-A4EC-95587E2DAD9E}" type="slidenum">
              <a:rPr lang="en-US" smtClean="0"/>
              <a:t>15</a:t>
            </a:fld>
            <a:endParaRPr lang="en-US"/>
          </a:p>
        </p:txBody>
      </p:sp>
    </p:spTree>
    <p:extLst>
      <p:ext uri="{BB962C8B-B14F-4D97-AF65-F5344CB8AC3E}">
        <p14:creationId xmlns:p14="http://schemas.microsoft.com/office/powerpoint/2010/main" val="2742610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evidence that some people have unique eating styles and that this could contribute to an increased or decreased risk of obesity, depending on style. </a:t>
            </a:r>
          </a:p>
          <a:p>
            <a:endParaRPr lang="en-US" dirty="0"/>
          </a:p>
          <a:p>
            <a:endParaRPr lang="en-US" dirty="0"/>
          </a:p>
          <a:p>
            <a:r>
              <a:rPr lang="en-US" b="0" i="0" dirty="0">
                <a:solidFill>
                  <a:srgbClr val="2E2E2E"/>
                </a:solidFill>
                <a:effectLst/>
                <a:latin typeface="NexusSans"/>
              </a:rPr>
              <a:t>Essentially, restrained eaters are individuals who fail at restraining or restricting their eating. </a:t>
            </a:r>
            <a:endParaRPr lang="en-US" dirty="0"/>
          </a:p>
        </p:txBody>
      </p:sp>
      <p:sp>
        <p:nvSpPr>
          <p:cNvPr id="4" name="Slide Number Placeholder 3"/>
          <p:cNvSpPr>
            <a:spLocks noGrp="1"/>
          </p:cNvSpPr>
          <p:nvPr>
            <p:ph type="sldNum" sz="quarter" idx="5"/>
          </p:nvPr>
        </p:nvSpPr>
        <p:spPr/>
        <p:txBody>
          <a:bodyPr/>
          <a:lstStyle/>
          <a:p>
            <a:fld id="{65BEEBD6-EAA6-BB41-A4EC-95587E2DAD9E}" type="slidenum">
              <a:rPr lang="en-US" smtClean="0"/>
              <a:t>16</a:t>
            </a:fld>
            <a:endParaRPr lang="en-US"/>
          </a:p>
        </p:txBody>
      </p:sp>
    </p:spTree>
    <p:extLst>
      <p:ext uri="{BB962C8B-B14F-4D97-AF65-F5344CB8AC3E}">
        <p14:creationId xmlns:p14="http://schemas.microsoft.com/office/powerpoint/2010/main" val="3721768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b="1" i="0" dirty="0">
                <a:solidFill>
                  <a:srgbClr val="2E3743"/>
                </a:solidFill>
                <a:effectLst/>
                <a:latin typeface="Roboto Slab"/>
              </a:rPr>
              <a:t>Dutch Eating </a:t>
            </a:r>
            <a:r>
              <a:rPr lang="en-AU" b="1" i="0" dirty="0" err="1">
                <a:solidFill>
                  <a:srgbClr val="2E3743"/>
                </a:solidFill>
                <a:effectLst/>
                <a:latin typeface="Roboto Slab"/>
              </a:rPr>
              <a:t>Behavior</a:t>
            </a:r>
            <a:r>
              <a:rPr lang="en-AU" b="1" i="0" dirty="0">
                <a:solidFill>
                  <a:srgbClr val="2E3743"/>
                </a:solidFill>
                <a:effectLst/>
                <a:latin typeface="Roboto Slab"/>
              </a:rPr>
              <a:t> Questionnaire commonly used to assess eating styles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b="1" i="0" dirty="0">
              <a:solidFill>
                <a:srgbClr val="2E3743"/>
              </a:solidFill>
              <a:effectLst/>
              <a:latin typeface="Roboto Slab"/>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AU" b="1" i="0" dirty="0">
                <a:solidFill>
                  <a:srgbClr val="2E3743"/>
                </a:solidFill>
                <a:effectLst/>
                <a:latin typeface="Roboto Slab"/>
              </a:rPr>
              <a:t>Emotional eating </a:t>
            </a:r>
            <a:r>
              <a:rPr lang="en-AU" b="0" i="0" dirty="0">
                <a:solidFill>
                  <a:srgbClr val="2E3743"/>
                </a:solidFill>
                <a:effectLst/>
                <a:latin typeface="Roboto Slab"/>
              </a:rPr>
              <a:t>was associated with greater snacking and snacking earlier in the day and later in the day</a:t>
            </a:r>
          </a:p>
          <a:p>
            <a:pPr marL="0" marR="0" lvl="0" indent="0" algn="l" defTabSz="685800" rtl="0" eaLnBrk="1" fontAlgn="auto" latinLnBrk="0" hangingPunct="1">
              <a:lnSpc>
                <a:spcPct val="100000"/>
              </a:lnSpc>
              <a:spcBef>
                <a:spcPts val="0"/>
              </a:spcBef>
              <a:spcAft>
                <a:spcPts val="0"/>
              </a:spcAft>
              <a:buClrTx/>
              <a:buSzTx/>
              <a:buFontTx/>
              <a:buNone/>
              <a:tabLst/>
              <a:defRPr/>
            </a:pPr>
            <a:r>
              <a:rPr lang="en-AU" b="0" i="0" dirty="0">
                <a:solidFill>
                  <a:srgbClr val="2E3743"/>
                </a:solidFill>
                <a:effectLst/>
                <a:latin typeface="Roboto Slab"/>
              </a:rPr>
              <a:t>Emotional eating is also associated with smaller meal sizes suggesting an adjustment for extra snacking</a:t>
            </a:r>
            <a:endParaRPr lang="en-AU" b="1" i="0" dirty="0">
              <a:solidFill>
                <a:srgbClr val="2E3743"/>
              </a:solidFill>
              <a:effectLst/>
              <a:latin typeface="Roboto Slab"/>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AU" b="1" i="0" dirty="0">
                <a:solidFill>
                  <a:srgbClr val="2E3743"/>
                </a:solidFill>
                <a:effectLst/>
                <a:latin typeface="Roboto Slab"/>
              </a:rPr>
              <a:t>External eating </a:t>
            </a:r>
            <a:r>
              <a:rPr lang="en-AU" b="0" i="0" dirty="0">
                <a:solidFill>
                  <a:srgbClr val="2E3743"/>
                </a:solidFill>
                <a:effectLst/>
                <a:latin typeface="Roboto Slab"/>
              </a:rPr>
              <a:t>doesn’t appear to be associated with anything in particular</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b="0" i="0" dirty="0">
              <a:solidFill>
                <a:srgbClr val="2E3743"/>
              </a:solidFill>
              <a:effectLst/>
              <a:latin typeface="Roboto Slab"/>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AU" b="1" i="0" dirty="0">
              <a:solidFill>
                <a:srgbClr val="2E3743"/>
              </a:solidFill>
              <a:effectLst/>
              <a:latin typeface="Roboto Slab"/>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2E2E2E"/>
                </a:solidFill>
                <a:effectLst/>
                <a:latin typeface="NexusSans"/>
              </a:rPr>
              <a:t>In experimental studies, restrained eaters will consume more after eating “forbidden” (i.e., diet rule–violating) foods (for a review, see Stroebe, 2008), undergoing a negative mood induction (Cardi et al., 2015), or being exposed to threats to their self-esteem</a:t>
            </a:r>
            <a:endParaRPr lang="en-AU" b="1" i="0" dirty="0">
              <a:solidFill>
                <a:srgbClr val="2E3743"/>
              </a:solidFill>
              <a:effectLst/>
              <a:latin typeface="Roboto Slab"/>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AU" b="1" i="0" dirty="0">
                <a:solidFill>
                  <a:srgbClr val="2E3743"/>
                </a:solidFill>
                <a:effectLst/>
                <a:latin typeface="Roboto Slab"/>
              </a:rPr>
              <a:t>Restrained leading a predictor or cause of obesity??? Need to find out</a:t>
            </a:r>
          </a:p>
          <a:p>
            <a:endParaRPr lang="en-US" dirty="0"/>
          </a:p>
          <a:p>
            <a:endParaRPr lang="en-US" dirty="0"/>
          </a:p>
          <a:p>
            <a:r>
              <a:rPr lang="en-US" dirty="0"/>
              <a:t>Eating styles are surely temporally/ contextually affected?</a:t>
            </a:r>
          </a:p>
          <a:p>
            <a:endParaRPr lang="en-US" dirty="0"/>
          </a:p>
          <a:p>
            <a:r>
              <a:rPr lang="en-US" dirty="0"/>
              <a:t>https://bpspsychub.onlinelibrary.wiley.com/doi/full/10.1111/bjhp.12616 – good study to add next time</a:t>
            </a:r>
          </a:p>
          <a:p>
            <a:endParaRPr lang="en-US" dirty="0"/>
          </a:p>
        </p:txBody>
      </p:sp>
      <p:sp>
        <p:nvSpPr>
          <p:cNvPr id="4" name="Slide Number Placeholder 3"/>
          <p:cNvSpPr>
            <a:spLocks noGrp="1"/>
          </p:cNvSpPr>
          <p:nvPr>
            <p:ph type="sldNum" sz="quarter" idx="5"/>
          </p:nvPr>
        </p:nvSpPr>
        <p:spPr/>
        <p:txBody>
          <a:bodyPr/>
          <a:lstStyle/>
          <a:p>
            <a:fld id="{65BEEBD6-EAA6-BB41-A4EC-95587E2DAD9E}" type="slidenum">
              <a:rPr lang="en-US" smtClean="0"/>
              <a:t>17</a:t>
            </a:fld>
            <a:endParaRPr lang="en-US"/>
          </a:p>
        </p:txBody>
      </p:sp>
    </p:spTree>
    <p:extLst>
      <p:ext uri="{BB962C8B-B14F-4D97-AF65-F5344CB8AC3E}">
        <p14:creationId xmlns:p14="http://schemas.microsoft.com/office/powerpoint/2010/main" val="1391530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Covered unhealthy, now let’s think about what it means to eat healthily?</a:t>
            </a:r>
          </a:p>
        </p:txBody>
      </p:sp>
      <p:sp>
        <p:nvSpPr>
          <p:cNvPr id="4" name="Slide Number Placeholder 3"/>
          <p:cNvSpPr>
            <a:spLocks noGrp="1"/>
          </p:cNvSpPr>
          <p:nvPr>
            <p:ph type="sldNum" sz="quarter" idx="5"/>
          </p:nvPr>
        </p:nvSpPr>
        <p:spPr/>
        <p:txBody>
          <a:bodyPr/>
          <a:lstStyle/>
          <a:p>
            <a:fld id="{65BEEBD6-EAA6-BB41-A4EC-95587E2DAD9E}" type="slidenum">
              <a:rPr lang="en-US" smtClean="0"/>
              <a:t>18</a:t>
            </a:fld>
            <a:endParaRPr lang="en-US"/>
          </a:p>
        </p:txBody>
      </p:sp>
    </p:spTree>
    <p:extLst>
      <p:ext uri="{BB962C8B-B14F-4D97-AF65-F5344CB8AC3E}">
        <p14:creationId xmlns:p14="http://schemas.microsoft.com/office/powerpoint/2010/main" val="2236540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b="0" dirty="0"/>
              <a:t>Act early:</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212121"/>
                </a:solidFill>
                <a:effectLst/>
                <a:latin typeface="BlinkMacSystemFont"/>
              </a:rPr>
              <a:t>Obese children and adolescents were around five times more likely to be obese in adulthood than those who were not obese. Around 55% of obese children go on to be obese in adolescence, around 80% of obese adolescents will still be obese in adulthood and around 70% will be obese over age 30.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b="0" dirty="0"/>
          </a:p>
        </p:txBody>
      </p:sp>
      <p:sp>
        <p:nvSpPr>
          <p:cNvPr id="4" name="Slide Number Placeholder 3"/>
          <p:cNvSpPr>
            <a:spLocks noGrp="1"/>
          </p:cNvSpPr>
          <p:nvPr>
            <p:ph type="sldNum" sz="quarter" idx="5"/>
          </p:nvPr>
        </p:nvSpPr>
        <p:spPr/>
        <p:txBody>
          <a:bodyPr/>
          <a:lstStyle/>
          <a:p>
            <a:fld id="{65BEEBD6-EAA6-BB41-A4EC-95587E2DAD9E}" type="slidenum">
              <a:rPr lang="en-US" smtClean="0"/>
              <a:t>20</a:t>
            </a:fld>
            <a:endParaRPr lang="en-US"/>
          </a:p>
        </p:txBody>
      </p:sp>
    </p:spTree>
    <p:extLst>
      <p:ext uri="{BB962C8B-B14F-4D97-AF65-F5344CB8AC3E}">
        <p14:creationId xmlns:p14="http://schemas.microsoft.com/office/powerpoint/2010/main" val="1332309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defTabSz="685800" rtl="0" eaLnBrk="1" latinLnBrk="0" hangingPunct="1">
              <a:buNone/>
            </a:pPr>
            <a:r>
              <a:rPr lang="en-AU" dirty="0"/>
              <a:t>TBM is commonly used these days and suggests people act in a goal directed manner in which the implications of their actions are weighed up in a “reasoned” manner, but not necessarily a rational one.</a:t>
            </a:r>
          </a:p>
          <a:p>
            <a:endParaRPr lang="en-AU" dirty="0"/>
          </a:p>
          <a:p>
            <a:r>
              <a:rPr lang="en-AU" dirty="0"/>
              <a:t>Proposes that </a:t>
            </a:r>
            <a:r>
              <a:rPr lang="en-AU" b="1" dirty="0"/>
              <a:t>attitudes, subjective norms, and perceived behavioural control </a:t>
            </a:r>
            <a:r>
              <a:rPr lang="en-AU" dirty="0"/>
              <a:t>all directly impact our </a:t>
            </a:r>
            <a:r>
              <a:rPr lang="en-AU" b="1" dirty="0"/>
              <a:t>intention</a:t>
            </a:r>
            <a:r>
              <a:rPr lang="en-AU" dirty="0"/>
              <a:t> to perform a behaviour, and it is this intention that is the proximal determinant of behaviour:</a:t>
            </a:r>
          </a:p>
          <a:p>
            <a:endParaRPr lang="en-AU" b="1" dirty="0"/>
          </a:p>
          <a:p>
            <a:r>
              <a:rPr lang="en-AU" b="1" dirty="0"/>
              <a:t>Attitudes: </a:t>
            </a:r>
            <a:r>
              <a:rPr lang="en-AU" b="0" dirty="0"/>
              <a:t>made up of outcome expectancy beliefs and outcome value</a:t>
            </a:r>
          </a:p>
          <a:p>
            <a:pPr marL="0" indent="-171450" algn="l" defTabSz="685800" rtl="0" eaLnBrk="1" latinLnBrk="0" hangingPunct="1">
              <a:buChar char="•"/>
            </a:pPr>
            <a:r>
              <a:rPr lang="en-AU" b="0" dirty="0"/>
              <a:t>Outcome expectancy beliefs: what will the outcome be of performing this behaviour (exercising will increase my health)</a:t>
            </a:r>
          </a:p>
          <a:p>
            <a:pPr marL="0" indent="-171450" algn="l" defTabSz="685800" rtl="0" eaLnBrk="1" latinLnBrk="0" hangingPunct="1">
              <a:buChar char="•"/>
            </a:pPr>
            <a:r>
              <a:rPr lang="en-AU" b="0" dirty="0"/>
              <a:t>Outcome value: how valuable is the outcome from the behaviour to me? (I value being healthy)</a:t>
            </a:r>
          </a:p>
          <a:p>
            <a:endParaRPr lang="en-AU" dirty="0"/>
          </a:p>
          <a:p>
            <a:r>
              <a:rPr lang="en-AU" b="1" dirty="0"/>
              <a:t>Subjective norms: </a:t>
            </a:r>
            <a:r>
              <a:rPr lang="en-AU" b="0" dirty="0"/>
              <a:t>comprised of motivation to comply and normative beliefs</a:t>
            </a:r>
          </a:p>
          <a:p>
            <a:pPr marL="0" indent="-171450" algn="l" defTabSz="685800" rtl="0" eaLnBrk="1" latinLnBrk="0" hangingPunct="1">
              <a:buChar char="•"/>
            </a:pPr>
            <a:r>
              <a:rPr lang="en-AU" b="0" dirty="0"/>
              <a:t>Normative beliefs: what is perceived to be common and normal behaviour among one’s social sphere in specific settings</a:t>
            </a:r>
          </a:p>
          <a:p>
            <a:pPr marL="0" indent="-171450" algn="l" defTabSz="685800" rtl="0" eaLnBrk="1" latinLnBrk="0" hangingPunct="1">
              <a:buChar char="•"/>
            </a:pPr>
            <a:r>
              <a:rPr lang="en-AU" b="0" dirty="0"/>
              <a:t>Motivation to comply: the extent to which they wish to comply or fall into line with the preferences or norms of others (I want my friends to like me)</a:t>
            </a:r>
          </a:p>
          <a:p>
            <a:endParaRPr lang="en-AU" dirty="0"/>
          </a:p>
          <a:p>
            <a:r>
              <a:rPr lang="en-AU" b="1" dirty="0"/>
              <a:t>PBC: </a:t>
            </a:r>
            <a:r>
              <a:rPr lang="en-AU" b="0" dirty="0"/>
              <a:t>a person’s belief that they have control over their own behaviour in certain situations</a:t>
            </a:r>
          </a:p>
          <a:p>
            <a:pPr marL="171450" indent="-171450">
              <a:buFontTx/>
              <a:buChar char="-"/>
            </a:pPr>
            <a:r>
              <a:rPr lang="en-AU" dirty="0"/>
              <a:t>It is similar to self-efficacy, although SE refers to how </a:t>
            </a:r>
            <a:r>
              <a:rPr lang="en-AU" dirty="0" err="1"/>
              <a:t>how</a:t>
            </a:r>
            <a:r>
              <a:rPr lang="en-AU" dirty="0"/>
              <a:t> easy or difficult someone thinks the behaviour will be for them, whereas PBC refers to whether someone feels they actually have control over the behaviour.</a:t>
            </a:r>
          </a:p>
          <a:p>
            <a:pPr marL="171450" indent="-171450">
              <a:buFontTx/>
              <a:buChar char="-"/>
            </a:pPr>
            <a:r>
              <a:rPr lang="en-AU" dirty="0"/>
              <a:t>Internal control – Self efficacy</a:t>
            </a:r>
          </a:p>
          <a:p>
            <a:pPr marL="171450" indent="-171450">
              <a:buFontTx/>
              <a:buChar char="-"/>
            </a:pPr>
            <a:r>
              <a:rPr lang="en-AU" dirty="0"/>
              <a:t>External control – PBC</a:t>
            </a:r>
          </a:p>
          <a:p>
            <a:pPr marL="171450" indent="-171450">
              <a:buFontTx/>
              <a:buChar char="-"/>
            </a:pPr>
            <a:r>
              <a:rPr lang="en-AU" dirty="0"/>
              <a:t>Some now include this distinction or SE in TPB models </a:t>
            </a:r>
          </a:p>
          <a:p>
            <a:endParaRPr lang="en-AU" dirty="0"/>
          </a:p>
          <a:p>
            <a:r>
              <a:rPr lang="en-AU" dirty="0"/>
              <a:t>The theory of reasoned action did not include PBC</a:t>
            </a:r>
          </a:p>
          <a:p>
            <a:endParaRPr lang="en-US" dirty="0"/>
          </a:p>
          <a:p>
            <a:endParaRPr lang="en-GB" dirty="0"/>
          </a:p>
        </p:txBody>
      </p:sp>
      <p:sp>
        <p:nvSpPr>
          <p:cNvPr id="4" name="Slide Number Placeholder 3"/>
          <p:cNvSpPr>
            <a:spLocks noGrp="1"/>
          </p:cNvSpPr>
          <p:nvPr>
            <p:ph type="sldNum" sz="quarter" idx="5"/>
          </p:nvPr>
        </p:nvSpPr>
        <p:spPr/>
        <p:txBody>
          <a:bodyPr/>
          <a:lstStyle/>
          <a:p>
            <a:fld id="{65BEEBD6-EAA6-BB41-A4EC-95587E2DAD9E}" type="slidenum">
              <a:rPr lang="en-US" smtClean="0"/>
              <a:t>21</a:t>
            </a:fld>
            <a:endParaRPr lang="en-US"/>
          </a:p>
        </p:txBody>
      </p:sp>
    </p:spTree>
    <p:extLst>
      <p:ext uri="{BB962C8B-B14F-4D97-AF65-F5344CB8AC3E}">
        <p14:creationId xmlns:p14="http://schemas.microsoft.com/office/powerpoint/2010/main" val="433740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BEEBD6-EAA6-BB41-A4EC-95587E2DAD9E}" type="slidenum">
              <a:rPr lang="en-US" smtClean="0"/>
              <a:t>3</a:t>
            </a:fld>
            <a:endParaRPr lang="en-US"/>
          </a:p>
        </p:txBody>
      </p:sp>
    </p:spTree>
    <p:extLst>
      <p:ext uri="{BB962C8B-B14F-4D97-AF65-F5344CB8AC3E}">
        <p14:creationId xmlns:p14="http://schemas.microsoft.com/office/powerpoint/2010/main" val="1267858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Rob: ADD ANOTHER COVID-19 study – there are loads!</a:t>
            </a:r>
          </a:p>
          <a:p>
            <a:r>
              <a:rPr lang="en-AU" b="1" dirty="0"/>
              <a:t>Benefits</a:t>
            </a:r>
          </a:p>
          <a:p>
            <a:r>
              <a:rPr lang="en-US" b="0" i="0" dirty="0">
                <a:solidFill>
                  <a:srgbClr val="2E2E2E"/>
                </a:solidFill>
                <a:effectLst/>
                <a:latin typeface="NexusSerif"/>
              </a:rPr>
              <a:t>- Good predictor of healthy eating and exercise </a:t>
            </a:r>
            <a:r>
              <a:rPr lang="en-US" b="0" i="0" dirty="0" err="1">
                <a:solidFill>
                  <a:srgbClr val="2E2E2E"/>
                </a:solidFill>
                <a:effectLst/>
                <a:latin typeface="NexusSerif"/>
              </a:rPr>
              <a:t>behaviour</a:t>
            </a:r>
            <a:r>
              <a:rPr lang="en-US" b="0" i="0" dirty="0">
                <a:solidFill>
                  <a:srgbClr val="2E2E2E"/>
                </a:solidFill>
                <a:effectLst/>
                <a:latin typeface="NexusSerif"/>
              </a:rPr>
              <a:t> </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US" sz="900" b="0" i="0" dirty="0">
                <a:solidFill>
                  <a:srgbClr val="333333"/>
                </a:solidFill>
                <a:effectLst/>
                <a:latin typeface="Open Sans" panose="020B0606030504020204" pitchFamily="34" charset="0"/>
              </a:rPr>
              <a:t>Parsimonious approach for understanding complex f human behavior and offers a simple structure between behaviors and their antecedents</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US" sz="900" b="0" i="0" dirty="0">
                <a:solidFill>
                  <a:srgbClr val="333333"/>
                </a:solidFill>
                <a:effectLst/>
                <a:latin typeface="Open Sans" panose="020B0606030504020204" pitchFamily="34" charset="0"/>
              </a:rPr>
              <a:t>More variables we include the more predictive, potentially, but that comes at the expense of complexity and making it more difficult to interpret for lay-persons and non-psychologists interested in behavior change. </a:t>
            </a:r>
            <a:endParaRPr lang="en-AU" sz="1100" dirty="0">
              <a:latin typeface="Tw Cen MT" panose="020B0602020104020603" pitchFamily="34" charset="0"/>
            </a:endParaRPr>
          </a:p>
          <a:p>
            <a:endParaRPr lang="en-AU" dirty="0"/>
          </a:p>
          <a:p>
            <a:r>
              <a:rPr lang="en-AU" b="1" dirty="0"/>
              <a:t>Limitations</a:t>
            </a:r>
          </a:p>
          <a:p>
            <a:pPr marL="0" indent="-171450" algn="l" defTabSz="685800" rtl="0" eaLnBrk="1" latinLnBrk="0" hangingPunct="1">
              <a:buChar char="•"/>
            </a:pPr>
            <a:r>
              <a:rPr lang="en-AU" sz="900" dirty="0">
                <a:latin typeface="Tw Cen MT" panose="020B0602020104020603" pitchFamily="34" charset="0"/>
              </a:rPr>
              <a:t>The intention-behaviour gap: changes in intention don’t always necessarily manifest in changes in behaviour</a:t>
            </a:r>
          </a:p>
          <a:p>
            <a:pPr marL="0" indent="-171450" algn="l" defTabSz="685800" rtl="0" eaLnBrk="1" latinLnBrk="0" hangingPunct="1">
              <a:buChar char="•"/>
            </a:pPr>
            <a:r>
              <a:rPr lang="en-AU" sz="900" dirty="0">
                <a:latin typeface="Tw Cen MT" panose="020B0602020104020603" pitchFamily="34" charset="0"/>
              </a:rPr>
              <a:t>What moves people from intention to action? </a:t>
            </a:r>
          </a:p>
          <a:p>
            <a:pPr marL="0" indent="-171450" algn="l" defTabSz="685800" rtl="0" eaLnBrk="1" latinLnBrk="0" hangingPunct="1">
              <a:buChar char="•"/>
            </a:pPr>
            <a:endParaRPr lang="en-AU" sz="900" dirty="0">
              <a:latin typeface="Tw Cen MT" panose="020B0602020104020603" pitchFamily="34" charset="0"/>
            </a:endParaRPr>
          </a:p>
          <a:p>
            <a:pPr marL="0" indent="-171450" algn="l" defTabSz="685800" rtl="0" eaLnBrk="1" latinLnBrk="0" hangingPunct="1">
              <a:buChar char="•"/>
            </a:pPr>
            <a:endParaRPr lang="en-AU" sz="900" dirty="0">
              <a:latin typeface="Tw Cen MT" panose="020B0602020104020603" pitchFamily="34" charset="0"/>
            </a:endParaRPr>
          </a:p>
          <a:p>
            <a:pPr marL="0" indent="0" algn="l" defTabSz="685800" rtl="0" eaLnBrk="1" latinLnBrk="0" hangingPunct="1">
              <a:buNone/>
            </a:pPr>
            <a:r>
              <a:rPr lang="en-AU" sz="900" b="1" dirty="0">
                <a:latin typeface="Tw Cen MT" panose="020B0602020104020603" pitchFamily="34" charset="0"/>
              </a:rPr>
              <a:t>Past experience: </a:t>
            </a:r>
            <a:r>
              <a:rPr lang="en-AU" sz="900" dirty="0">
                <a:latin typeface="Tw Cen MT" panose="020B0602020104020603" pitchFamily="34" charset="0"/>
              </a:rPr>
              <a:t>often the best predictors of what we will do in the future is what we’ve done in the past (make reference to messaging trial and history those who responded)</a:t>
            </a:r>
          </a:p>
          <a:p>
            <a:pPr marL="0" indent="0" algn="l" defTabSz="685800" rtl="0" eaLnBrk="1" latinLnBrk="0" hangingPunct="1">
              <a:buNone/>
            </a:pPr>
            <a:r>
              <a:rPr lang="en-AU" sz="900" b="1" dirty="0">
                <a:latin typeface="Tw Cen MT" panose="020B0602020104020603" pitchFamily="34" charset="0"/>
              </a:rPr>
              <a:t>Habits: </a:t>
            </a:r>
            <a:r>
              <a:rPr lang="en-AU" sz="900" dirty="0">
                <a:latin typeface="Tw Cen MT" panose="020B0602020104020603" pitchFamily="34" charset="0"/>
              </a:rPr>
              <a:t>Doesn’t account for habits and automatic behaviour which are strong predictors but may not be accounted for by variation in TPB factors</a:t>
            </a:r>
          </a:p>
          <a:p>
            <a:pPr marL="0" indent="0" algn="l" defTabSz="685800" rtl="0" eaLnBrk="1" latinLnBrk="0" hangingPunct="1">
              <a:buNone/>
            </a:pPr>
            <a:r>
              <a:rPr lang="en-AU" sz="900" b="1" dirty="0">
                <a:latin typeface="Tw Cen MT" panose="020B0602020104020603" pitchFamily="34" charset="0"/>
              </a:rPr>
              <a:t>Moral</a:t>
            </a:r>
            <a:r>
              <a:rPr lang="en-AU" sz="900" dirty="0">
                <a:latin typeface="Tw Cen MT" panose="020B0602020104020603" pitchFamily="34" charset="0"/>
              </a:rPr>
              <a:t> </a:t>
            </a:r>
            <a:r>
              <a:rPr lang="en-AU" sz="900" b="1" dirty="0">
                <a:latin typeface="Tw Cen MT" panose="020B0602020104020603" pitchFamily="34" charset="0"/>
              </a:rPr>
              <a:t>intentions: </a:t>
            </a:r>
            <a:r>
              <a:rPr lang="en-AU" sz="900" dirty="0">
                <a:latin typeface="Tw Cen MT" panose="020B0602020104020603" pitchFamily="34" charset="0"/>
              </a:rPr>
              <a:t>some intentions and behaviour may be partially motivated by moral norms, rather than social norms, including drunk driving. COVID link here!</a:t>
            </a:r>
          </a:p>
          <a:p>
            <a:pPr marL="0" indent="0" algn="l" defTabSz="685800" rtl="0" eaLnBrk="1" latinLnBrk="0" hangingPunct="1">
              <a:buNone/>
            </a:pPr>
            <a:r>
              <a:rPr lang="en-AU" sz="900" b="1" dirty="0">
                <a:latin typeface="Tw Cen MT" panose="020B0602020104020603" pitchFamily="34" charset="0"/>
              </a:rPr>
              <a:t>Anticipatory regret: </a:t>
            </a:r>
            <a:r>
              <a:rPr lang="en-AU" sz="900" dirty="0">
                <a:latin typeface="Tw Cen MT" panose="020B0602020104020603" pitchFamily="34" charset="0"/>
              </a:rPr>
              <a:t>feels the fully account for the emotional influence on behaviour. Anticipatory regret refers to the potential regret faced by not engaging in a behaviour (e.g., I would really regret it if I didn’t wear a condom and she got pregnant) </a:t>
            </a:r>
          </a:p>
          <a:p>
            <a:pPr marL="0" indent="0" algn="l" defTabSz="685800" rtl="0" eaLnBrk="1" latinLnBrk="0" hangingPunct="1">
              <a:buNone/>
            </a:pPr>
            <a:r>
              <a:rPr lang="en-AU" sz="900" b="1" dirty="0">
                <a:latin typeface="Tw Cen MT" panose="020B0602020104020603" pitchFamily="34" charset="0"/>
              </a:rPr>
              <a:t>Self-identity:  </a:t>
            </a:r>
            <a:r>
              <a:rPr lang="en-AU" sz="900" dirty="0">
                <a:latin typeface="Tw Cen MT" panose="020B0602020104020603" pitchFamily="34" charset="0"/>
              </a:rPr>
              <a:t>Who you identify is  a very strong predictor of behaviour (e.g., Vegetarian, fitness enthusiast, strongly politically left-leaning)</a:t>
            </a:r>
          </a:p>
          <a:p>
            <a:pPr marL="0" indent="0" algn="l" defTabSz="685800" rtl="0" eaLnBrk="1" latinLnBrk="0" hangingPunct="1">
              <a:buNone/>
            </a:pPr>
            <a:r>
              <a:rPr lang="en-AU" sz="900" b="1" dirty="0">
                <a:latin typeface="Tw Cen MT" panose="020B0602020104020603" pitchFamily="34" charset="0"/>
              </a:rPr>
              <a:t>Social support: </a:t>
            </a:r>
            <a:r>
              <a:rPr lang="en-AU" sz="900" dirty="0">
                <a:latin typeface="Tw Cen MT" panose="020B0602020104020603" pitchFamily="34" charset="0"/>
              </a:rPr>
              <a:t>social support can be both persuasive and encouraging versus critical in undermining and can have substantial impact on the attempts to change behaviour</a:t>
            </a:r>
          </a:p>
          <a:p>
            <a:pPr marL="0" indent="0" algn="l" defTabSz="685800" rtl="0" eaLnBrk="1" latinLnBrk="0" hangingPunct="1">
              <a:buNone/>
            </a:pPr>
            <a:r>
              <a:rPr lang="en-AU" sz="900" b="1" dirty="0">
                <a:latin typeface="Tw Cen MT" panose="020B0602020104020603" pitchFamily="34" charset="0"/>
              </a:rPr>
              <a:t>Planning: </a:t>
            </a:r>
            <a:r>
              <a:rPr lang="en-AU" sz="900" dirty="0">
                <a:latin typeface="Tw Cen MT" panose="020B0602020104020603" pitchFamily="34" charset="0"/>
              </a:rPr>
              <a:t>Sometimes our behaviour is premeditated and planned over an extended period of time and these plans may not marry with TPB components </a:t>
            </a:r>
          </a:p>
          <a:p>
            <a:pPr marL="717550" indent="-179388">
              <a:spcBef>
                <a:spcPts val="600"/>
              </a:spcBef>
            </a:pPr>
            <a:endParaRPr lang="en-AU" sz="900" dirty="0">
              <a:latin typeface="Tw Cen MT" panose="020B0602020104020603" pitchFamily="34" charset="0"/>
            </a:endParaRPr>
          </a:p>
          <a:p>
            <a:pPr marL="0" indent="-171450" algn="l" defTabSz="685800" rtl="0" eaLnBrk="1" latinLnBrk="0" hangingPunct="1">
              <a:buChar char="•"/>
            </a:pPr>
            <a:endParaRPr lang="en-AU" dirty="0"/>
          </a:p>
          <a:p>
            <a:endParaRPr lang="en-GB" dirty="0"/>
          </a:p>
        </p:txBody>
      </p:sp>
      <p:sp>
        <p:nvSpPr>
          <p:cNvPr id="4" name="Slide Number Placeholder 3"/>
          <p:cNvSpPr>
            <a:spLocks noGrp="1"/>
          </p:cNvSpPr>
          <p:nvPr>
            <p:ph type="sldNum" sz="quarter" idx="5"/>
          </p:nvPr>
        </p:nvSpPr>
        <p:spPr/>
        <p:txBody>
          <a:bodyPr/>
          <a:lstStyle/>
          <a:p>
            <a:fld id="{65BEEBD6-EAA6-BB41-A4EC-95587E2DAD9E}" type="slidenum">
              <a:rPr lang="en-US" smtClean="0"/>
              <a:t>22</a:t>
            </a:fld>
            <a:endParaRPr lang="en-US"/>
          </a:p>
        </p:txBody>
      </p:sp>
    </p:spTree>
    <p:extLst>
      <p:ext uri="{BB962C8B-B14F-4D97-AF65-F5344CB8AC3E}">
        <p14:creationId xmlns:p14="http://schemas.microsoft.com/office/powerpoint/2010/main" val="691680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Models of behaviour change now</a:t>
            </a:r>
          </a:p>
          <a:p>
            <a:endParaRPr lang="en-AU" dirty="0"/>
          </a:p>
          <a:p>
            <a:r>
              <a:rPr lang="en-AU" dirty="0"/>
              <a:t>TTM: Also referred to as the </a:t>
            </a:r>
            <a:r>
              <a:rPr lang="en-AU" b="1" dirty="0"/>
              <a:t>“Stages of Change” model</a:t>
            </a:r>
          </a:p>
          <a:p>
            <a:pPr marL="0" indent="-171450" algn="l" defTabSz="685800" rtl="0" eaLnBrk="1" latinLnBrk="0" hangingPunct="1">
              <a:buChar char="•"/>
            </a:pPr>
            <a:r>
              <a:rPr lang="en-AU" dirty="0"/>
              <a:t>This theory was originally developed to explain smoking cessation but has since been applied to a variety of behaviours</a:t>
            </a:r>
          </a:p>
          <a:p>
            <a:pPr marL="0" indent="-171450" algn="l" defTabSz="685800" rtl="0" eaLnBrk="1" latinLnBrk="0" hangingPunct="1">
              <a:buChar char="•"/>
            </a:pPr>
            <a:r>
              <a:rPr lang="en-AU" dirty="0"/>
              <a:t>Assumes people are always in one discrete stage in relation to particular behaviours</a:t>
            </a:r>
          </a:p>
          <a:p>
            <a:pPr marL="0" indent="-171450" algn="l" defTabSz="685800" rtl="0" eaLnBrk="1" latinLnBrk="0" hangingPunct="1">
              <a:buChar char="•"/>
            </a:pPr>
            <a:r>
              <a:rPr lang="en-AU" dirty="0"/>
              <a:t>People move through the stages sequentially but…</a:t>
            </a:r>
          </a:p>
          <a:p>
            <a:pPr marL="0" indent="-171450" algn="l" defTabSz="685800" rtl="0" eaLnBrk="1" latinLnBrk="0" hangingPunct="1">
              <a:buChar char="•"/>
            </a:pPr>
            <a:r>
              <a:rPr lang="en-AU" dirty="0"/>
              <a:t>Can start at pre-contemplation and move to action, then jump back down to contemplation and back up to action. Progress can halt and reverse </a:t>
            </a:r>
          </a:p>
          <a:p>
            <a:pPr marL="0" indent="0" algn="l" defTabSz="685800" rtl="0" eaLnBrk="1" latinLnBrk="0" hangingPunct="1">
              <a:buNone/>
            </a:pPr>
            <a:endParaRPr lang="en-AU" dirty="0"/>
          </a:p>
          <a:p>
            <a:pPr marL="0" indent="0" algn="l" defTabSz="685800" rtl="0" eaLnBrk="1" latinLnBrk="0" hangingPunct="1">
              <a:buNone/>
            </a:pPr>
            <a:r>
              <a:rPr lang="en-AU" b="1" dirty="0"/>
              <a:t>Precontemplation: </a:t>
            </a:r>
            <a:r>
              <a:rPr lang="en-AU" dirty="0"/>
              <a:t>individuals may be in denial about the health issue or not realise they have one and has no intention to change their behaviour in the next six months</a:t>
            </a:r>
          </a:p>
          <a:p>
            <a:pPr marL="0" indent="0" algn="l" defTabSz="685800" rtl="0" eaLnBrk="1" latinLnBrk="0" hangingPunct="1">
              <a:buNone/>
            </a:pPr>
            <a:r>
              <a:rPr lang="en-AU" b="1" dirty="0"/>
              <a:t>Contemplation: </a:t>
            </a:r>
            <a:r>
              <a:rPr lang="en-AU" dirty="0"/>
              <a:t>generally assessed as a desire to change within the next six months. People may start to seek information about potential behaviour change, although they may still underestimate the vulnerability to the health threat</a:t>
            </a:r>
          </a:p>
          <a:p>
            <a:pPr marL="0" indent="0" algn="l" defTabSz="685800" rtl="0" eaLnBrk="1" latinLnBrk="0" hangingPunct="1">
              <a:buNone/>
            </a:pPr>
            <a:r>
              <a:rPr lang="en-AU" b="1" dirty="0"/>
              <a:t>Preparation: </a:t>
            </a:r>
            <a:r>
              <a:rPr lang="en-AU" dirty="0"/>
              <a:t>people start to set goals and priorities and make plans. Perhaps they will advertise this to family or friends, and start to move towards behaviour change. Usually within three months of action</a:t>
            </a:r>
          </a:p>
          <a:p>
            <a:pPr marL="0" indent="0" algn="l" defTabSz="685800" rtl="0" eaLnBrk="1" latinLnBrk="0" hangingPunct="1">
              <a:buNone/>
            </a:pPr>
            <a:r>
              <a:rPr lang="en-AU" b="1" dirty="0"/>
              <a:t>Action: </a:t>
            </a:r>
            <a:r>
              <a:rPr lang="en-AU" dirty="0"/>
              <a:t>realistic goal setting is important here and social support can help to maintain the lifestyle change</a:t>
            </a:r>
          </a:p>
          <a:p>
            <a:pPr marL="0" indent="0" algn="l" defTabSz="685800" rtl="0" eaLnBrk="1" latinLnBrk="0" hangingPunct="1">
              <a:buNone/>
            </a:pPr>
            <a:r>
              <a:rPr lang="en-AU" b="1" dirty="0"/>
              <a:t>Maintenance: </a:t>
            </a:r>
            <a:r>
              <a:rPr lang="en-AU" b="0" dirty="0" err="1"/>
              <a:t>bheaivour</a:t>
            </a:r>
            <a:r>
              <a:rPr lang="en-AU" b="0" dirty="0"/>
              <a:t> is maintained for more than 6 months. </a:t>
            </a:r>
            <a:r>
              <a:rPr lang="en-AU" dirty="0"/>
              <a:t>Many individuals will not succeed in maintaining behavioural change (depending on the setting – e.g., exercise vs addiction recovery) and will recycle or relapse back to contemplating the future attempt to change.</a:t>
            </a:r>
          </a:p>
          <a:p>
            <a:pPr marL="0" indent="0" algn="l" defTabSz="685800" rtl="0" eaLnBrk="1" latinLnBrk="0" hangingPunct="1">
              <a:buNone/>
            </a:pPr>
            <a:endParaRPr lang="en-AU" dirty="0"/>
          </a:p>
          <a:p>
            <a:pPr marL="0" indent="-171450" algn="l" defTabSz="685800" rtl="0" eaLnBrk="1" latinLnBrk="0" hangingPunct="1">
              <a:buChar char="•"/>
            </a:pPr>
            <a:r>
              <a:rPr lang="en-AU" b="1" dirty="0"/>
              <a:t>Decisional balance: </a:t>
            </a:r>
            <a:r>
              <a:rPr lang="en-AU" dirty="0"/>
              <a:t>a form of outcome expectancy in which the pros of engaging with the behaviour are weighed against the cons. </a:t>
            </a:r>
          </a:p>
          <a:p>
            <a:pPr marL="0" indent="-171450" algn="l" defTabSz="685800" rtl="0" eaLnBrk="1" latinLnBrk="0" hangingPunct="1">
              <a:buChar char="•"/>
            </a:pPr>
            <a:r>
              <a:rPr lang="en-AU" dirty="0"/>
              <a:t>An individual on the contemplation stage is likely to focus on both the pros and cons of change, but the cons may be more heavily weighted at this time</a:t>
            </a:r>
          </a:p>
          <a:p>
            <a:pPr marL="0" indent="-171450" algn="l" defTabSz="685800" rtl="0" eaLnBrk="1" latinLnBrk="0" hangingPunct="1">
              <a:buChar char="•"/>
            </a:pPr>
            <a:r>
              <a:rPr lang="en-AU" dirty="0"/>
              <a:t>Individuals at the preparation and action stage may be more focused on the pros of change.</a:t>
            </a:r>
          </a:p>
          <a:p>
            <a:pPr marL="0" indent="0" algn="l" defTabSz="685800" rtl="0" eaLnBrk="1" latinLnBrk="0" hangingPunct="1">
              <a:buNone/>
            </a:pPr>
            <a:endParaRPr lang="en-AU" dirty="0"/>
          </a:p>
          <a:p>
            <a:pPr marL="0" indent="0" algn="l" defTabSz="685800" rtl="0" eaLnBrk="1" latinLnBrk="0" hangingPunct="1">
              <a:buNone/>
            </a:pPr>
            <a:r>
              <a:rPr lang="en-AU" b="1" dirty="0"/>
              <a:t>Self-efficacy </a:t>
            </a:r>
            <a:r>
              <a:rPr lang="en-AU" dirty="0"/>
              <a:t>increases as the person moves through each stage (see: https://www.ncbi.nlm.nih.gov/core/lw/2.0/html/tileshop_pmc/tileshop_pmc_inline.html?title=Click%20on%20image%20to%20zoom&amp;p=PMC3&amp;id=2990961_nihms199522f1.jpg)</a:t>
            </a:r>
          </a:p>
          <a:p>
            <a:pPr marL="0" indent="0" algn="l" defTabSz="685800" rtl="0" eaLnBrk="1" latinLnBrk="0" hangingPunct="1">
              <a:buNone/>
            </a:pPr>
            <a:endParaRPr lang="en-AU" dirty="0"/>
          </a:p>
          <a:p>
            <a:endParaRPr lang="en-AU" dirty="0"/>
          </a:p>
          <a:p>
            <a:endParaRPr lang="en-AU" dirty="0"/>
          </a:p>
          <a:p>
            <a:endParaRPr lang="en-AU" dirty="0"/>
          </a:p>
          <a:p>
            <a:endParaRPr lang="en-GB" dirty="0"/>
          </a:p>
        </p:txBody>
      </p:sp>
      <p:sp>
        <p:nvSpPr>
          <p:cNvPr id="4" name="Slide Number Placeholder 3"/>
          <p:cNvSpPr>
            <a:spLocks noGrp="1"/>
          </p:cNvSpPr>
          <p:nvPr>
            <p:ph type="sldNum" sz="quarter" idx="5"/>
          </p:nvPr>
        </p:nvSpPr>
        <p:spPr/>
        <p:txBody>
          <a:bodyPr/>
          <a:lstStyle/>
          <a:p>
            <a:fld id="{65BEEBD6-EAA6-BB41-A4EC-95587E2DAD9E}" type="slidenum">
              <a:rPr lang="en-US" smtClean="0"/>
              <a:t>23</a:t>
            </a:fld>
            <a:endParaRPr lang="en-US"/>
          </a:p>
        </p:txBody>
      </p:sp>
    </p:spTree>
    <p:extLst>
      <p:ext uri="{BB962C8B-B14F-4D97-AF65-F5344CB8AC3E}">
        <p14:creationId xmlns:p14="http://schemas.microsoft.com/office/powerpoint/2010/main" val="3838765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Benefits</a:t>
            </a:r>
          </a:p>
          <a:p>
            <a:r>
              <a:rPr lang="en-US" b="0" i="0" dirty="0">
                <a:solidFill>
                  <a:srgbClr val="2E2E2E"/>
                </a:solidFill>
                <a:effectLst/>
                <a:latin typeface="NexusSerif"/>
              </a:rPr>
              <a:t>- Good</a:t>
            </a:r>
            <a:endParaRPr lang="en-AU" dirty="0"/>
          </a:p>
          <a:p>
            <a:r>
              <a:rPr lang="en-AU" b="1" dirty="0"/>
              <a:t>Limitations</a:t>
            </a:r>
          </a:p>
          <a:p>
            <a:pPr marL="0" indent="-171450" algn="l" defTabSz="685800" rtl="0" eaLnBrk="1" latinLnBrk="0" hangingPunct="1">
              <a:buChar char="•"/>
            </a:pPr>
            <a:r>
              <a:rPr lang="en-AU" sz="900" dirty="0">
                <a:latin typeface="Tw Cen MT" panose="020B0602020104020603" pitchFamily="34" charset="0"/>
              </a:rPr>
              <a:t>The value of the five independent stages is questionable, and some studies fail to be able to allocate people to each of the stages</a:t>
            </a:r>
          </a:p>
          <a:p>
            <a:pPr marL="0" indent="-171450" algn="l" defTabSz="685800" rtl="0" eaLnBrk="1" latinLnBrk="0" hangingPunct="1">
              <a:buChar char="•"/>
            </a:pPr>
            <a:r>
              <a:rPr lang="en-AU" sz="900" dirty="0">
                <a:latin typeface="Tw Cen MT" panose="020B0602020104020603" pitchFamily="34" charset="0"/>
              </a:rPr>
              <a:t>It’s been suggested that a continuous variable of readiness may be more useful than discrete stages</a:t>
            </a:r>
          </a:p>
          <a:p>
            <a:pPr marL="0" indent="-171450" algn="l" defTabSz="685800" rtl="0" eaLnBrk="1" latinLnBrk="0" hangingPunct="1">
              <a:buChar char="•"/>
            </a:pPr>
            <a:endParaRPr lang="en-AU" sz="900" dirty="0">
              <a:latin typeface="Tw Cen MT" panose="020B0602020104020603" pitchFamily="34" charset="0"/>
            </a:endParaRPr>
          </a:p>
          <a:p>
            <a:pPr algn="l">
              <a:buFont typeface="Arial" panose="020B0604020202020204" pitchFamily="34" charset="0"/>
              <a:buChar char="•"/>
            </a:pPr>
            <a:r>
              <a:rPr lang="en-US" b="0" i="0" dirty="0">
                <a:solidFill>
                  <a:srgbClr val="000000"/>
                </a:solidFill>
                <a:effectLst/>
                <a:latin typeface="Arial" panose="020B0604020202020204" pitchFamily="34" charset="0"/>
              </a:rPr>
              <a:t>The theory ignores the social context in which change occurs, such as SES and income.</a:t>
            </a:r>
          </a:p>
          <a:p>
            <a:pPr algn="l">
              <a:buFont typeface="Arial" panose="020B0604020202020204" pitchFamily="34" charset="0"/>
              <a:buChar char="•"/>
            </a:pPr>
            <a:r>
              <a:rPr lang="en-US" b="0" i="0" dirty="0">
                <a:solidFill>
                  <a:srgbClr val="000000"/>
                </a:solidFill>
                <a:effectLst/>
                <a:latin typeface="Arial" panose="020B0604020202020204" pitchFamily="34" charset="0"/>
              </a:rPr>
              <a:t>The lines between the stages can be arbitrary with no set criteria of how to determine a person's stage of change. The questionnaires that have been developed to assign a person to a stage of change are not always standardized or validated.</a:t>
            </a:r>
          </a:p>
          <a:p>
            <a:pPr algn="l">
              <a:buFont typeface="Arial" panose="020B0604020202020204" pitchFamily="34" charset="0"/>
              <a:buChar char="•"/>
            </a:pPr>
            <a:r>
              <a:rPr lang="en-US" b="0" i="0" dirty="0">
                <a:solidFill>
                  <a:srgbClr val="000000"/>
                </a:solidFill>
                <a:effectLst/>
                <a:latin typeface="Arial" panose="020B0604020202020204" pitchFamily="34" charset="0"/>
              </a:rPr>
              <a:t>There is no clear sense for how much time is needed for each stage, or how long a person can remain in a stage.  </a:t>
            </a:r>
          </a:p>
          <a:p>
            <a:pPr algn="l">
              <a:buFont typeface="Arial" panose="020B0604020202020204" pitchFamily="34" charset="0"/>
              <a:buChar char="•"/>
            </a:pPr>
            <a:r>
              <a:rPr lang="en-US" b="0" i="0" dirty="0">
                <a:solidFill>
                  <a:srgbClr val="3E3D40"/>
                </a:solidFill>
                <a:effectLst/>
                <a:latin typeface="Georgia" panose="02040502050405020303" pitchFamily="18" charset="0"/>
              </a:rPr>
              <a:t>Assumes a rational decision-making process: The TTM holds that people begin to perceive more benefits than disadvantages from adopting positive behavior changes as they move through the later stages</a:t>
            </a:r>
            <a:endParaRPr lang="en-US" b="0" i="0" dirty="0">
              <a:solidFill>
                <a:srgbClr val="000000"/>
              </a:solidFill>
              <a:effectLst/>
              <a:latin typeface="Arial" panose="020B0604020202020204" pitchFamily="34" charset="0"/>
            </a:endParaRPr>
          </a:p>
          <a:p>
            <a:pPr algn="l">
              <a:buFont typeface="Arial" panose="020B0604020202020204" pitchFamily="34" charset="0"/>
              <a:buChar char="•"/>
            </a:pPr>
            <a:endParaRPr lang="en-US" b="0" i="0" dirty="0">
              <a:solidFill>
                <a:srgbClr val="000000"/>
              </a:solidFill>
              <a:effectLst/>
              <a:latin typeface="Arial" panose="020B0604020202020204" pitchFamily="34" charset="0"/>
            </a:endParaRPr>
          </a:p>
          <a:p>
            <a:pPr marL="0" indent="-171450" algn="l" defTabSz="685800" rtl="0" eaLnBrk="1" latinLnBrk="0" hangingPunct="1">
              <a:buChar char="•"/>
            </a:pPr>
            <a:endParaRPr lang="en-AU" dirty="0"/>
          </a:p>
          <a:p>
            <a:endParaRPr lang="en-GB" dirty="0"/>
          </a:p>
        </p:txBody>
      </p:sp>
      <p:sp>
        <p:nvSpPr>
          <p:cNvPr id="4" name="Slide Number Placeholder 3"/>
          <p:cNvSpPr>
            <a:spLocks noGrp="1"/>
          </p:cNvSpPr>
          <p:nvPr>
            <p:ph type="sldNum" sz="quarter" idx="5"/>
          </p:nvPr>
        </p:nvSpPr>
        <p:spPr/>
        <p:txBody>
          <a:bodyPr/>
          <a:lstStyle/>
          <a:p>
            <a:fld id="{65BEEBD6-EAA6-BB41-A4EC-95587E2DAD9E}" type="slidenum">
              <a:rPr lang="en-US" smtClean="0"/>
              <a:t>24</a:t>
            </a:fld>
            <a:endParaRPr lang="en-US"/>
          </a:p>
        </p:txBody>
      </p:sp>
    </p:spTree>
    <p:extLst>
      <p:ext uri="{BB962C8B-B14F-4D97-AF65-F5344CB8AC3E}">
        <p14:creationId xmlns:p14="http://schemas.microsoft.com/office/powerpoint/2010/main" val="279178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b="0" dirty="0"/>
              <a:t>Health belief model</a:t>
            </a:r>
          </a:p>
          <a:p>
            <a:pPr marL="0" marR="0" lvl="0" indent="0" algn="l" defTabSz="685800" rtl="0" eaLnBrk="1" fontAlgn="auto" latinLnBrk="0" hangingPunct="1">
              <a:lnSpc>
                <a:spcPct val="100000"/>
              </a:lnSpc>
              <a:spcBef>
                <a:spcPts val="0"/>
              </a:spcBef>
              <a:spcAft>
                <a:spcPts val="0"/>
              </a:spcAft>
              <a:buClrTx/>
              <a:buSzTx/>
              <a:buFontTx/>
              <a:buNone/>
              <a:tabLst/>
              <a:defRPr/>
            </a:pPr>
            <a:r>
              <a:rPr lang="en-AU" b="0" dirty="0"/>
              <a:t>Theory of planned behaviour</a:t>
            </a:r>
          </a:p>
          <a:p>
            <a:pPr marL="0" marR="0" lvl="0" indent="0" algn="l" defTabSz="685800" rtl="0" eaLnBrk="1" fontAlgn="auto" latinLnBrk="0" hangingPunct="1">
              <a:lnSpc>
                <a:spcPct val="100000"/>
              </a:lnSpc>
              <a:spcBef>
                <a:spcPts val="0"/>
              </a:spcBef>
              <a:spcAft>
                <a:spcPts val="0"/>
              </a:spcAft>
              <a:buClrTx/>
              <a:buSzTx/>
              <a:buFontTx/>
              <a:buNone/>
              <a:tabLst/>
              <a:defRPr/>
            </a:pPr>
            <a:r>
              <a:rPr lang="en-AU" b="0" dirty="0"/>
              <a:t>Transtheoretical model/stages of change</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2E2E2E"/>
                </a:solidFill>
                <a:effectLst/>
                <a:latin typeface="NexusSans"/>
              </a:rPr>
              <a:t>There are three major constructs in SCT that interact to influence behavior:</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2E2E2E"/>
                </a:solidFill>
                <a:effectLst/>
                <a:latin typeface="NexusSans"/>
              </a:rPr>
              <a:t>personal factors </a:t>
            </a:r>
            <a:r>
              <a:rPr lang="en-US" b="0" i="0" dirty="0">
                <a:solidFill>
                  <a:srgbClr val="2E2E2E"/>
                </a:solidFill>
                <a:effectLst/>
                <a:latin typeface="NexusSans"/>
              </a:rPr>
              <a:t>(age, cognitions, previous experience with the behavior, etc.),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2E2E2E"/>
                </a:solidFill>
                <a:effectLst/>
                <a:latin typeface="NexusSans"/>
              </a:rPr>
              <a:t>environmental factors </a:t>
            </a:r>
            <a:r>
              <a:rPr lang="en-US" b="0" i="0" dirty="0">
                <a:solidFill>
                  <a:srgbClr val="2E2E2E"/>
                </a:solidFill>
                <a:effectLst/>
                <a:latin typeface="NexusSans"/>
              </a:rPr>
              <a:t>(access to resources, safety, support from family/friends, etc.),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2E2E2E"/>
                </a:solidFill>
                <a:effectLst/>
                <a:latin typeface="NexusSans"/>
              </a:rPr>
              <a:t>aspects of the behavior itself </a:t>
            </a:r>
            <a:r>
              <a:rPr lang="en-US" b="0" i="0" dirty="0">
                <a:solidFill>
                  <a:srgbClr val="2E2E2E"/>
                </a:solidFill>
                <a:effectLst/>
                <a:latin typeface="NexusSans"/>
              </a:rPr>
              <a:t>(vigor of the behavior, outcomes achieved as a result of practicing the behavior, competence with the behavior, etc.).</a:t>
            </a:r>
            <a:endParaRPr lang="en-AU" b="0" i="0" dirty="0">
              <a:solidFill>
                <a:srgbClr val="2E2E2E"/>
              </a:solidFill>
              <a:effectLst/>
              <a:latin typeface="NexusSan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i="0" dirty="0">
              <a:solidFill>
                <a:srgbClr val="2E2E2E"/>
              </a:solidFill>
              <a:effectLst/>
              <a:latin typeface="NexusSan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2E2E2E"/>
                </a:solidFill>
                <a:effectLst/>
                <a:latin typeface="NexusSans"/>
              </a:rPr>
              <a:t>Successful efforts to change behavior depend on identification of the positive supports and the detractors in each of the three constructs. </a:t>
            </a:r>
            <a:endParaRPr lang="en-AU" b="0"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0" dirty="0"/>
              <a:t>Also highlight important of self-efficacy and vicarious learning. Much more complex than described here</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https://www.sciencedirect.com/topics/medicine-and-dentistry/social-cognitive-theory</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2E2E2E"/>
                </a:solidFill>
                <a:effectLst/>
                <a:latin typeface="NexusSans"/>
              </a:rPr>
              <a:t>For example, if a therapist is managing the physical or occupational therapy services of a patient who has </a:t>
            </a:r>
            <a:r>
              <a:rPr lang="en-US" b="0" i="0" dirty="0">
                <a:solidFill>
                  <a:srgbClr val="2E2E2E"/>
                </a:solidFill>
                <a:effectLst/>
                <a:latin typeface="NexusSans"/>
                <a:hlinkClick r:id="rId3" tooltip="Learn more about multiple sclerosis from ScienceDirect's AI-generated Topic Pages"/>
              </a:rPr>
              <a:t>multiple sclerosis</a:t>
            </a:r>
            <a:r>
              <a:rPr lang="en-US" b="0" i="0" dirty="0">
                <a:solidFill>
                  <a:srgbClr val="2E2E2E"/>
                </a:solidFill>
                <a:effectLst/>
                <a:latin typeface="NexusSans"/>
              </a:rPr>
              <a:t> and this patient is motivated to be physically active yet does not have a safe place to walk or be physically active near home, the patient will likely not be able to consistently perform physical activity. If the same patient works for an employer who provides an onsite gym, the patient could negotiate with her supervisor to utilize the gym to be physically active a few days a week.</a:t>
            </a:r>
            <a:endParaRPr lang="en-AU" b="0" i="0" dirty="0">
              <a:solidFill>
                <a:srgbClr val="2E2E2E"/>
              </a:solidFill>
              <a:effectLst/>
              <a:latin typeface="NexusSan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Why? </a:t>
            </a:r>
            <a:r>
              <a:rPr lang="en-AU" b="0" dirty="0"/>
              <a:t>Potentially increases focus on the factors causing people to engage in the behaviour or preventing them from doing so – self-efficacy, social support etc.</a:t>
            </a:r>
          </a:p>
        </p:txBody>
      </p:sp>
      <p:sp>
        <p:nvSpPr>
          <p:cNvPr id="4" name="Slide Number Placeholder 3"/>
          <p:cNvSpPr>
            <a:spLocks noGrp="1"/>
          </p:cNvSpPr>
          <p:nvPr>
            <p:ph type="sldNum" sz="quarter" idx="5"/>
          </p:nvPr>
        </p:nvSpPr>
        <p:spPr/>
        <p:txBody>
          <a:bodyPr/>
          <a:lstStyle/>
          <a:p>
            <a:fld id="{65BEEBD6-EAA6-BB41-A4EC-95587E2DAD9E}" type="slidenum">
              <a:rPr lang="en-US" smtClean="0"/>
              <a:t>25</a:t>
            </a:fld>
            <a:endParaRPr lang="en-US"/>
          </a:p>
        </p:txBody>
      </p:sp>
    </p:spTree>
    <p:extLst>
      <p:ext uri="{BB962C8B-B14F-4D97-AF65-F5344CB8AC3E}">
        <p14:creationId xmlns:p14="http://schemas.microsoft.com/office/powerpoint/2010/main" val="35780513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Community-based interventions (</a:t>
            </a:r>
            <a:r>
              <a:rPr lang="en-AU" b="1" dirty="0" err="1"/>
              <a:t>Haby</a:t>
            </a:r>
            <a:r>
              <a:rPr lang="en-AU" b="1" dirty="0"/>
              <a:t> et al., 2012): </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b="0" dirty="0"/>
              <a:t>Potential limitations are that its impact can be limited to a small number of people within a small community; </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b="0" dirty="0"/>
              <a:t>Effective community-based interventions require significant penetration or exposure within the community that is, the proportion of community members who take part in the intervention must be sufficient</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b="0" dirty="0"/>
              <a:t>as opposed to regulatory changes which may have broader impact (e.g., sugar tax; minimum unit alcohol sales et cetera) DISCUSS MOSTLY ON NEXT SLIDE</a:t>
            </a:r>
          </a:p>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AU" b="1"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Social marketing campaigns </a:t>
            </a:r>
            <a:r>
              <a:rPr lang="en-AU" b="0" dirty="0"/>
              <a:t>tend to be more effective among children, who are more easily encouraged to change their behaviour (Evans et al., 20212).</a:t>
            </a:r>
          </a:p>
          <a:p>
            <a:pPr marL="0" marR="0" lvl="0" indent="0" algn="l" defTabSz="685800" rtl="0" eaLnBrk="1" fontAlgn="auto" latinLnBrk="0" hangingPunct="1">
              <a:lnSpc>
                <a:spcPct val="100000"/>
              </a:lnSpc>
              <a:spcBef>
                <a:spcPts val="0"/>
              </a:spcBef>
              <a:spcAft>
                <a:spcPts val="0"/>
              </a:spcAft>
              <a:buClrTx/>
              <a:buSzTx/>
              <a:buFontTx/>
              <a:buChar char="•"/>
              <a:tabLst/>
              <a:defRPr/>
            </a:pPr>
            <a:r>
              <a:rPr lang="en-AU" b="0" dirty="0"/>
              <a:t>Limited success of such programs, particular over the long term (Walls et al., 2011)</a:t>
            </a:r>
          </a:p>
          <a:p>
            <a:pPr marL="0" marR="0" lvl="0" indent="0" algn="l" defTabSz="685800" rtl="0" eaLnBrk="1" fontAlgn="auto" latinLnBrk="0" hangingPunct="1">
              <a:lnSpc>
                <a:spcPct val="100000"/>
              </a:lnSpc>
              <a:spcBef>
                <a:spcPts val="0"/>
              </a:spcBef>
              <a:spcAft>
                <a:spcPts val="0"/>
              </a:spcAft>
              <a:buClrTx/>
              <a:buSzTx/>
              <a:buFontTx/>
              <a:buChar char="•"/>
              <a:tabLst/>
              <a:defRPr/>
            </a:pPr>
            <a:r>
              <a:rPr lang="en-AU" b="0" dirty="0"/>
              <a:t>Social marketing campaigns focused on weight loss explicitly tend to be particularly poor at achieving their outcomes (Walls et al., 2011)</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0" dirty="0"/>
              <a:t>There is concern that both community-based and social marketing campaigns placed too much emphasis on individual behaviour (although, the former to a lesser/ more inconsistent extent)</a:t>
            </a:r>
          </a:p>
          <a:p>
            <a:pPr marL="0" marR="0" lvl="0" indent="0" algn="l" defTabSz="685800" rtl="0" eaLnBrk="1" fontAlgn="auto" latinLnBrk="0" hangingPunct="1">
              <a:lnSpc>
                <a:spcPct val="100000"/>
              </a:lnSpc>
              <a:spcBef>
                <a:spcPts val="0"/>
              </a:spcBef>
              <a:spcAft>
                <a:spcPts val="0"/>
              </a:spcAft>
              <a:buClrTx/>
              <a:buSzTx/>
              <a:buFontTx/>
              <a:buNone/>
              <a:tabLst/>
              <a:defRPr/>
            </a:pPr>
            <a:r>
              <a:rPr lang="en-AU" b="0" dirty="0"/>
              <a:t>- They overly focus on the social desirability of thinness which might be perceived negatively by some and increased the stigma associated with obesity.</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dirty="0">
                <a:latin typeface="Tw Cen MT" panose="020B0602020104020603" pitchFamily="34" charset="0"/>
              </a:rPr>
              <a:t>- Walls et al. argue that there is a need to decrease focus on the undesirable features of obesity and increased focus on the benefits of healthy diet and exercise</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Drug therapies</a:t>
            </a:r>
          </a:p>
          <a:p>
            <a:pPr marL="0" marR="0" lvl="0" indent="0" algn="l" defTabSz="685800" rtl="0" eaLnBrk="1" fontAlgn="auto" latinLnBrk="0" hangingPunct="1">
              <a:lnSpc>
                <a:spcPct val="100000"/>
              </a:lnSpc>
              <a:spcBef>
                <a:spcPts val="0"/>
              </a:spcBef>
              <a:spcAft>
                <a:spcPts val="0"/>
              </a:spcAft>
              <a:buClrTx/>
              <a:buSzTx/>
              <a:buFontTx/>
              <a:buNone/>
              <a:tabLst/>
              <a:defRPr/>
            </a:pPr>
            <a:r>
              <a:rPr lang="en-AU" b="0" dirty="0"/>
              <a:t>Some of the dose can only be used for 12 weeks because  the long-term safety effects of the drugs is unknown! (</a:t>
            </a:r>
            <a:r>
              <a:rPr lang="en-AU" sz="900" dirty="0">
                <a:solidFill>
                  <a:schemeClr val="tx1"/>
                </a:solidFill>
                <a:latin typeface="Filson Pro Book" panose="02000000000000000000" pitchFamily="50" charset="0"/>
              </a:rPr>
              <a:t>Cheung et al., 2013)</a:t>
            </a:r>
            <a:endParaRPr lang="en-AU" b="0"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0" dirty="0"/>
              <a:t>Interestingly, from my initial searches it doesn’t appear like there’s been much new research in this area over the last 10 years. Although that could be incorrect.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b="1"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Surgery</a:t>
            </a:r>
            <a:endParaRPr lang="en-AU" b="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b="1" i="0" dirty="0">
                <a:solidFill>
                  <a:srgbClr val="111111"/>
                </a:solidFill>
                <a:effectLst/>
                <a:latin typeface="Helvetica" panose="020B0604020202020204" pitchFamily="34" charset="0"/>
              </a:rPr>
              <a:t>Sleeve gastrectomy</a:t>
            </a:r>
            <a:r>
              <a:rPr lang="en-US" b="0" i="0" dirty="0">
                <a:solidFill>
                  <a:srgbClr val="111111"/>
                </a:solidFill>
                <a:effectLst/>
                <a:latin typeface="Helvetica" panose="020B0604020202020204" pitchFamily="34" charset="0"/>
              </a:rPr>
              <a:t>, procedure is typically performed laparoscopically–about 80% of the stomach is removed, leaving a tube-shaped stomach about the size and shape of a banana.</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1" i="0" dirty="0">
                <a:solidFill>
                  <a:srgbClr val="111111"/>
                </a:solidFill>
                <a:effectLst/>
                <a:latin typeface="Helvetica" panose="020B0604020202020204" pitchFamily="34" charset="0"/>
              </a:rPr>
              <a:t>Gastric bypass: </a:t>
            </a:r>
            <a:r>
              <a:rPr lang="en-US" b="0" i="0" dirty="0">
                <a:solidFill>
                  <a:srgbClr val="111111"/>
                </a:solidFill>
                <a:effectLst/>
                <a:latin typeface="Helvetica" panose="020B0604020202020204" pitchFamily="34" charset="0"/>
              </a:rPr>
              <a:t>a type of weight-loss surgery that involves creating a small pouch from the stomach and connecting the newly created pouch directly to the small intestine. After gastric bypass, swallowed food will go into this small pouch of stomach and then directly into the small intestine, thereby bypassing most of your stomach and the first section of your small intestine.</a:t>
            </a:r>
            <a:endParaRPr lang="en-AU" b="1"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0" dirty="0"/>
              <a:t>Also limited to the people that can access and afford this type of surgery!</a:t>
            </a:r>
          </a:p>
        </p:txBody>
      </p:sp>
      <p:sp>
        <p:nvSpPr>
          <p:cNvPr id="4" name="Slide Number Placeholder 3"/>
          <p:cNvSpPr>
            <a:spLocks noGrp="1"/>
          </p:cNvSpPr>
          <p:nvPr>
            <p:ph type="sldNum" sz="quarter" idx="5"/>
          </p:nvPr>
        </p:nvSpPr>
        <p:spPr/>
        <p:txBody>
          <a:bodyPr/>
          <a:lstStyle/>
          <a:p>
            <a:fld id="{65BEEBD6-EAA6-BB41-A4EC-95587E2DAD9E}" type="slidenum">
              <a:rPr lang="en-US" smtClean="0"/>
              <a:t>26</a:t>
            </a:fld>
            <a:endParaRPr lang="en-US"/>
          </a:p>
        </p:txBody>
      </p:sp>
    </p:spTree>
    <p:extLst>
      <p:ext uri="{BB962C8B-B14F-4D97-AF65-F5344CB8AC3E}">
        <p14:creationId xmlns:p14="http://schemas.microsoft.com/office/powerpoint/2010/main" val="2749855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685800" rtl="0" eaLnBrk="1" fontAlgn="auto" latinLnBrk="0" hangingPunct="1">
              <a:lnSpc>
                <a:spcPct val="100000"/>
              </a:lnSpc>
              <a:spcBef>
                <a:spcPts val="0"/>
              </a:spcBef>
              <a:spcAft>
                <a:spcPts val="0"/>
              </a:spcAft>
              <a:buClrTx/>
              <a:buSzTx/>
              <a:buFontTx/>
              <a:buChar char="•"/>
              <a:tabLst/>
              <a:defRPr/>
            </a:pPr>
            <a:r>
              <a:rPr lang="en-AU" b="0" dirty="0"/>
              <a:t>Social marketing campaigns are more likely to be heeded by those with already high levels of education and people with low educational attainment are much less likely to change their behaviour as a result of education efforts; hence the need for legislative change</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685800" rtl="0" eaLnBrk="1" fontAlgn="auto" latinLnBrk="0" hangingPunct="1">
              <a:lnSpc>
                <a:spcPct val="100000"/>
              </a:lnSpc>
              <a:spcBef>
                <a:spcPts val="0"/>
              </a:spcBef>
              <a:spcAft>
                <a:spcPts val="0"/>
              </a:spcAft>
              <a:buClrTx/>
              <a:buSzTx/>
              <a:buFontTx/>
              <a:buChar char="•"/>
              <a:tabLst/>
              <a:defRPr/>
            </a:pPr>
            <a:r>
              <a:rPr lang="en-AU" b="0" dirty="0"/>
              <a:t>More likely to affect the whole population</a:t>
            </a:r>
          </a:p>
        </p:txBody>
      </p:sp>
      <p:sp>
        <p:nvSpPr>
          <p:cNvPr id="4" name="Slide Number Placeholder 3"/>
          <p:cNvSpPr>
            <a:spLocks noGrp="1"/>
          </p:cNvSpPr>
          <p:nvPr>
            <p:ph type="sldNum" sz="quarter" idx="5"/>
          </p:nvPr>
        </p:nvSpPr>
        <p:spPr/>
        <p:txBody>
          <a:bodyPr/>
          <a:lstStyle/>
          <a:p>
            <a:fld id="{65BEEBD6-EAA6-BB41-A4EC-95587E2DAD9E}" type="slidenum">
              <a:rPr lang="en-US" smtClean="0"/>
              <a:t>27</a:t>
            </a:fld>
            <a:endParaRPr lang="en-US"/>
          </a:p>
        </p:txBody>
      </p:sp>
    </p:spTree>
    <p:extLst>
      <p:ext uri="{BB962C8B-B14F-4D97-AF65-F5344CB8AC3E}">
        <p14:creationId xmlns:p14="http://schemas.microsoft.com/office/powerpoint/2010/main" val="3093377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use this as an activity next year: https://www.ncbi.nlm.nih.gov/books/NBK64942/table/A61041/</a:t>
            </a:r>
          </a:p>
          <a:p>
            <a:endParaRPr lang="en-US" dirty="0"/>
          </a:p>
          <a:p>
            <a:r>
              <a:rPr lang="en-US" dirty="0"/>
              <a:t>Get them to fill out what types of interventions might be useful at each stage!</a:t>
            </a:r>
          </a:p>
        </p:txBody>
      </p:sp>
      <p:sp>
        <p:nvSpPr>
          <p:cNvPr id="4" name="Slide Number Placeholder 3"/>
          <p:cNvSpPr>
            <a:spLocks noGrp="1"/>
          </p:cNvSpPr>
          <p:nvPr>
            <p:ph type="sldNum" sz="quarter" idx="5"/>
          </p:nvPr>
        </p:nvSpPr>
        <p:spPr/>
        <p:txBody>
          <a:bodyPr/>
          <a:lstStyle/>
          <a:p>
            <a:fld id="{65BEEBD6-EAA6-BB41-A4EC-95587E2DAD9E}" type="slidenum">
              <a:rPr lang="en-US" smtClean="0"/>
              <a:t>28</a:t>
            </a:fld>
            <a:endParaRPr lang="en-US"/>
          </a:p>
        </p:txBody>
      </p:sp>
    </p:spTree>
    <p:extLst>
      <p:ext uri="{BB962C8B-B14F-4D97-AF65-F5344CB8AC3E}">
        <p14:creationId xmlns:p14="http://schemas.microsoft.com/office/powerpoint/2010/main" val="2907112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31</a:t>
            </a:fld>
            <a:endParaRPr lang="en-US"/>
          </a:p>
        </p:txBody>
      </p:sp>
    </p:spTree>
    <p:extLst>
      <p:ext uri="{BB962C8B-B14F-4D97-AF65-F5344CB8AC3E}">
        <p14:creationId xmlns:p14="http://schemas.microsoft.com/office/powerpoint/2010/main" val="3898229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32</a:t>
            </a:fld>
            <a:endParaRPr lang="en-US"/>
          </a:p>
        </p:txBody>
      </p:sp>
    </p:spTree>
    <p:extLst>
      <p:ext uri="{BB962C8B-B14F-4D97-AF65-F5344CB8AC3E}">
        <p14:creationId xmlns:p14="http://schemas.microsoft.com/office/powerpoint/2010/main" val="3635797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33</a:t>
            </a:fld>
            <a:endParaRPr lang="en-US"/>
          </a:p>
        </p:txBody>
      </p:sp>
    </p:spTree>
    <p:extLst>
      <p:ext uri="{BB962C8B-B14F-4D97-AF65-F5344CB8AC3E}">
        <p14:creationId xmlns:p14="http://schemas.microsoft.com/office/powerpoint/2010/main" val="3603562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4</a:t>
            </a:fld>
            <a:endParaRPr lang="en-US"/>
          </a:p>
        </p:txBody>
      </p:sp>
    </p:spTree>
    <p:extLst>
      <p:ext uri="{BB962C8B-B14F-4D97-AF65-F5344CB8AC3E}">
        <p14:creationId xmlns:p14="http://schemas.microsoft.com/office/powerpoint/2010/main" val="38955918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34</a:t>
            </a:fld>
            <a:endParaRPr lang="en-US"/>
          </a:p>
        </p:txBody>
      </p:sp>
    </p:spTree>
    <p:extLst>
      <p:ext uri="{BB962C8B-B14F-4D97-AF65-F5344CB8AC3E}">
        <p14:creationId xmlns:p14="http://schemas.microsoft.com/office/powerpoint/2010/main" val="6510749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35</a:t>
            </a:fld>
            <a:endParaRPr lang="en-US"/>
          </a:p>
        </p:txBody>
      </p:sp>
    </p:spTree>
    <p:extLst>
      <p:ext uri="{BB962C8B-B14F-4D97-AF65-F5344CB8AC3E}">
        <p14:creationId xmlns:p14="http://schemas.microsoft.com/office/powerpoint/2010/main" val="2015133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36</a:t>
            </a:fld>
            <a:endParaRPr lang="en-US"/>
          </a:p>
        </p:txBody>
      </p:sp>
    </p:spTree>
    <p:extLst>
      <p:ext uri="{BB962C8B-B14F-4D97-AF65-F5344CB8AC3E}">
        <p14:creationId xmlns:p14="http://schemas.microsoft.com/office/powerpoint/2010/main" val="4175217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5</a:t>
            </a:fld>
            <a:endParaRPr lang="en-US"/>
          </a:p>
        </p:txBody>
      </p:sp>
    </p:spTree>
    <p:extLst>
      <p:ext uri="{BB962C8B-B14F-4D97-AF65-F5344CB8AC3E}">
        <p14:creationId xmlns:p14="http://schemas.microsoft.com/office/powerpoint/2010/main" val="3632311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4D5156"/>
                </a:solidFill>
                <a:effectLst/>
                <a:latin typeface="arial" panose="020B0604020202020204" pitchFamily="34" charset="0"/>
              </a:rPr>
              <a:t>BMI is defined as the body mass divided by the square of the body height, and is expressed in units of kg/m², resulting from mass in kilograms and height in meters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i="0" dirty="0">
              <a:solidFill>
                <a:srgbClr val="4D5156"/>
              </a:solidFill>
              <a:effectLst/>
              <a:latin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4D5156"/>
                </a:solidFill>
                <a:effectLst/>
                <a:latin typeface="arial" panose="020B0604020202020204" pitchFamily="34" charset="0"/>
              </a:rPr>
              <a:t>One of the main limitations of BMIs it that it treats all body mass, including fat, muscles, organs, bone structure as equally risky for health</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i="0" dirty="0">
              <a:solidFill>
                <a:srgbClr val="4D5156"/>
              </a:solidFill>
              <a:effectLst/>
              <a:latin typeface="arial" panose="020B0604020202020204" pitchFamily="34" charset="0"/>
            </a:endParaRPr>
          </a:p>
          <a:p>
            <a:pPr algn="l"/>
            <a:r>
              <a:rPr lang="en-US" b="0" i="0" dirty="0">
                <a:solidFill>
                  <a:srgbClr val="1D3D63"/>
                </a:solidFill>
                <a:effectLst/>
                <a:latin typeface="Lato" panose="020F0502020204030203" pitchFamily="34" charset="0"/>
              </a:rPr>
              <a:t>BMI may not be appropriate for assessment in (https://ourworldindata.org/obesity-definition):</a:t>
            </a:r>
          </a:p>
          <a:p>
            <a:pPr algn="l">
              <a:buFont typeface="Arial" panose="020B0604020202020204" pitchFamily="34" charset="0"/>
              <a:buChar char="•"/>
            </a:pPr>
            <a:r>
              <a:rPr lang="en-US" b="0" i="0" dirty="0">
                <a:solidFill>
                  <a:srgbClr val="1D3D63"/>
                </a:solidFill>
                <a:effectLst/>
                <a:latin typeface="Lato" panose="020F0502020204030203" pitchFamily="34" charset="0"/>
              </a:rPr>
              <a:t>Pregnant women</a:t>
            </a:r>
          </a:p>
          <a:p>
            <a:pPr algn="l">
              <a:buFont typeface="Arial" panose="020B0604020202020204" pitchFamily="34" charset="0"/>
              <a:buChar char="•"/>
            </a:pPr>
            <a:r>
              <a:rPr lang="en-US" b="0" i="0" dirty="0">
                <a:solidFill>
                  <a:srgbClr val="1D3D63"/>
                </a:solidFill>
                <a:effectLst/>
                <a:latin typeface="Lato" panose="020F0502020204030203" pitchFamily="34" charset="0"/>
              </a:rPr>
              <a:t>Athletes, or people with large amounts of muscle mass</a:t>
            </a:r>
          </a:p>
          <a:p>
            <a:pPr algn="l">
              <a:buFont typeface="Arial" panose="020B0604020202020204" pitchFamily="34" charset="0"/>
              <a:buChar char="•"/>
            </a:pPr>
            <a:r>
              <a:rPr lang="en-US" b="0" i="0" dirty="0">
                <a:solidFill>
                  <a:srgbClr val="1D3D63"/>
                </a:solidFill>
                <a:effectLst/>
                <a:latin typeface="Lato" panose="020F0502020204030203" pitchFamily="34" charset="0"/>
              </a:rPr>
              <a:t>Particular ethnicities – in particular, those of Asian origin. This is because those of Asian origin tend to store more visceral fat around the abdomen, as opposed to storing it subcutaneously, just under the skin. This means they are at higher risk of negative health outcomes at a lower BMI. While the WHO maintains consistent BMI thresholds internationally, it suggests that for those of Asian origin, elevated risk might be as low as a BMI of 22 kg/m</a:t>
            </a:r>
            <a:r>
              <a:rPr lang="en-US" b="0" i="0" baseline="30000" dirty="0">
                <a:solidFill>
                  <a:srgbClr val="1D3D63"/>
                </a:solidFill>
                <a:effectLst/>
                <a:latin typeface="Lato" panose="020F0502020204030203" pitchFamily="34" charset="0"/>
              </a:rPr>
              <a:t>2</a:t>
            </a:r>
            <a:r>
              <a:rPr lang="en-US" b="0" i="0" dirty="0">
                <a:solidFill>
                  <a:srgbClr val="1D3D63"/>
                </a:solidFill>
                <a:effectLst/>
                <a:latin typeface="Lato" panose="020F0502020204030203" pitchFamily="34" charset="0"/>
              </a:rPr>
              <a:t> – significantly lower than the international threshold of 25 kg/m</a:t>
            </a:r>
            <a:r>
              <a:rPr lang="en-US" b="0" i="0" baseline="30000" dirty="0">
                <a:solidFill>
                  <a:srgbClr val="1D3D63"/>
                </a:solidFill>
                <a:effectLst/>
                <a:latin typeface="Lato" panose="020F0502020204030203" pitchFamily="34" charset="0"/>
              </a:rPr>
              <a:t>2</a:t>
            </a:r>
            <a:r>
              <a:rPr lang="en-US" b="0" i="0" dirty="0">
                <a:solidFill>
                  <a:srgbClr val="1D3D63"/>
                </a:solidFill>
                <a:effectLst/>
                <a:latin typeface="Lato" panose="020F0502020204030203" pitchFamily="34" charset="0"/>
              </a:rPr>
              <a:t> for being overweight.</a:t>
            </a:r>
            <a:r>
              <a:rPr lang="en-US" b="0" i="0" u="none" strike="noStrike" baseline="30000" dirty="0">
                <a:solidFill>
                  <a:srgbClr val="2162E6"/>
                </a:solidFill>
                <a:effectLst/>
                <a:latin typeface="Lato" panose="020F0502020204030203" pitchFamily="34" charset="0"/>
                <a:hlinkClick r:id="rId3"/>
              </a:rPr>
              <a:t>3</a:t>
            </a:r>
            <a:endParaRPr lang="en-US" b="0" i="0" dirty="0">
              <a:solidFill>
                <a:srgbClr val="1D3D63"/>
              </a:solidFill>
              <a:effectLst/>
              <a:latin typeface="Lato" panose="020F05020202040302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i="0" dirty="0">
              <a:solidFill>
                <a:srgbClr val="4D5156"/>
              </a:solidFill>
              <a:effectLst/>
              <a:latin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4D5156"/>
                </a:solidFill>
                <a:effectLst/>
                <a:latin typeface="arial" panose="020B0604020202020204" pitchFamily="34" charset="0"/>
              </a:rPr>
              <a:t>We know that adipose tissue, particularly </a:t>
            </a:r>
            <a:r>
              <a:rPr lang="en-US" b="1" i="0" dirty="0">
                <a:solidFill>
                  <a:srgbClr val="4D5156"/>
                </a:solidFill>
                <a:effectLst/>
                <a:latin typeface="arial" panose="020B0604020202020204" pitchFamily="34" charset="0"/>
              </a:rPr>
              <a:t>visceral fat </a:t>
            </a:r>
            <a:r>
              <a:rPr lang="en-US" b="0" i="0" dirty="0">
                <a:solidFill>
                  <a:srgbClr val="4D5156"/>
                </a:solidFill>
                <a:effectLst/>
                <a:latin typeface="arial" panose="020B0604020202020204" pitchFamily="34" charset="0"/>
              </a:rPr>
              <a:t>is most strongly associated with poor health outcomes, as compared to </a:t>
            </a:r>
            <a:r>
              <a:rPr lang="en-US" b="1" i="0" dirty="0">
                <a:solidFill>
                  <a:srgbClr val="4D5156"/>
                </a:solidFill>
                <a:effectLst/>
                <a:latin typeface="arial" panose="020B0604020202020204" pitchFamily="34" charset="0"/>
              </a:rPr>
              <a:t>subcutaneous fat</a:t>
            </a:r>
            <a:r>
              <a:rPr lang="en-US" b="0" i="0" dirty="0">
                <a:solidFill>
                  <a:srgbClr val="4D5156"/>
                </a:solidFill>
                <a:effectLst/>
                <a:latin typeface="arial" panose="020B0604020202020204" pitchFamily="34" charset="0"/>
              </a:rPr>
              <a:t> (which sits just under the skin and is distributed across the body).</a:t>
            </a:r>
          </a:p>
          <a:p>
            <a:pPr marL="0" marR="0" lvl="0" indent="0" algn="l" defTabSz="685800" rtl="0" eaLnBrk="1" fontAlgn="auto" latinLnBrk="0" hangingPunct="1">
              <a:lnSpc>
                <a:spcPct val="100000"/>
              </a:lnSpc>
              <a:spcBef>
                <a:spcPts val="0"/>
              </a:spcBef>
              <a:spcAft>
                <a:spcPts val="0"/>
              </a:spcAft>
              <a:buClrTx/>
              <a:buSzTx/>
              <a:buFontTx/>
              <a:buChar char="•"/>
              <a:tabLst/>
              <a:defRPr/>
            </a:pPr>
            <a:r>
              <a:rPr lang="en-US" b="1" i="0" dirty="0">
                <a:solidFill>
                  <a:srgbClr val="4D5156"/>
                </a:solidFill>
                <a:effectLst/>
                <a:latin typeface="arial" panose="020B0604020202020204" pitchFamily="34" charset="0"/>
              </a:rPr>
              <a:t>Women tend to have more subcutaneous fat and men more visceral fat</a:t>
            </a:r>
            <a:r>
              <a:rPr lang="en-US" b="0" i="0" dirty="0">
                <a:solidFill>
                  <a:srgbClr val="4D5156"/>
                </a:solidFill>
                <a:effectLst/>
                <a:latin typeface="arial" panose="020B0604020202020204" pitchFamily="34" charset="0"/>
              </a:rPr>
              <a:t>, which is thought to be one of the reasons why women live longer than men.</a:t>
            </a:r>
          </a:p>
          <a:p>
            <a:pPr marL="0" marR="0" lvl="0" indent="0" algn="l" defTabSz="685800" rtl="0" eaLnBrk="1" fontAlgn="auto" latinLnBrk="0" hangingPunct="1">
              <a:lnSpc>
                <a:spcPct val="100000"/>
              </a:lnSpc>
              <a:spcBef>
                <a:spcPts val="0"/>
              </a:spcBef>
              <a:spcAft>
                <a:spcPts val="0"/>
              </a:spcAft>
              <a:buClrTx/>
              <a:buSzTx/>
              <a:buFontTx/>
              <a:buChar char="•"/>
              <a:tabLst/>
              <a:defRPr/>
            </a:pPr>
            <a:r>
              <a:rPr lang="en-US" b="0" i="0" dirty="0">
                <a:solidFill>
                  <a:srgbClr val="4D5156"/>
                </a:solidFill>
                <a:effectLst/>
                <a:latin typeface="arial" panose="020B0604020202020204" pitchFamily="34" charset="0"/>
              </a:rPr>
              <a:t>However, requires abdominal imaging like CT scans – expensive, time consuming, impractical </a:t>
            </a:r>
          </a:p>
          <a:p>
            <a:pPr marL="0" marR="0" lvl="0" indent="0" algn="l" defTabSz="685800" rtl="0" eaLnBrk="1" fontAlgn="auto" latinLnBrk="0" hangingPunct="1">
              <a:lnSpc>
                <a:spcPct val="100000"/>
              </a:lnSpc>
              <a:spcBef>
                <a:spcPts val="0"/>
              </a:spcBef>
              <a:spcAft>
                <a:spcPts val="0"/>
              </a:spcAft>
              <a:buClrTx/>
              <a:buSzTx/>
              <a:buFontTx/>
              <a:buChar char="•"/>
              <a:tabLst/>
              <a:defRPr/>
            </a:pPr>
            <a:endParaRPr lang="en-US" b="0" i="0" dirty="0">
              <a:solidFill>
                <a:srgbClr val="4D5156"/>
              </a:solidFill>
              <a:effectLst/>
              <a:latin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Char char="•"/>
              <a:tabLst/>
              <a:defRPr/>
            </a:pPr>
            <a:endParaRPr lang="en-US" b="0" i="0" dirty="0">
              <a:solidFill>
                <a:srgbClr val="4D5156"/>
              </a:solidFill>
              <a:effectLst/>
              <a:latin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Char char="•"/>
              <a:tabLst/>
              <a:defRPr/>
            </a:pPr>
            <a:r>
              <a:rPr lang="en-US" b="0" i="0" dirty="0">
                <a:solidFill>
                  <a:srgbClr val="4D5156"/>
                </a:solidFill>
                <a:effectLst/>
                <a:latin typeface="arial" panose="020B0604020202020204" pitchFamily="34" charset="0"/>
              </a:rPr>
              <a:t>WAIST TO HIP!!!!</a:t>
            </a:r>
          </a:p>
          <a:p>
            <a:pPr marL="0" marR="0" lvl="0" indent="0" algn="l" defTabSz="685800" rtl="0" eaLnBrk="1" fontAlgn="auto" latinLnBrk="0" hangingPunct="1">
              <a:lnSpc>
                <a:spcPct val="100000"/>
              </a:lnSpc>
              <a:spcBef>
                <a:spcPts val="0"/>
              </a:spcBef>
              <a:spcAft>
                <a:spcPts val="0"/>
              </a:spcAft>
              <a:buClrTx/>
              <a:buSzTx/>
              <a:buFontTx/>
              <a:buChar char="•"/>
              <a:tabLst/>
              <a:defRPr/>
            </a:pPr>
            <a:endParaRPr lang="en-US" b="0" i="0" dirty="0">
              <a:solidFill>
                <a:srgbClr val="4D5156"/>
              </a:solidFill>
              <a:effectLst/>
              <a:latin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4D5156"/>
                </a:solidFill>
                <a:effectLst/>
                <a:latin typeface="arial" panose="020B0604020202020204" pitchFamily="34" charset="0"/>
              </a:rPr>
              <a:t>Overall, BMI and practically useful guide nonetheless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i="0" dirty="0">
              <a:solidFill>
                <a:srgbClr val="4D5156"/>
              </a:solidFill>
              <a:effectLst/>
              <a:latin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6</a:t>
            </a:fld>
            <a:endParaRPr lang="en-US"/>
          </a:p>
        </p:txBody>
      </p:sp>
    </p:spTree>
    <p:extLst>
      <p:ext uri="{BB962C8B-B14F-4D97-AF65-F5344CB8AC3E}">
        <p14:creationId xmlns:p14="http://schemas.microsoft.com/office/powerpoint/2010/main" val="23744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A concerning observation that has been made over the last 20+ years is that: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Obesity rates are very high and appear to be increasing</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[READ SLIDE]</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This refers to people with a BMI equal to or greater than 30</a:t>
            </a:r>
          </a:p>
        </p:txBody>
      </p:sp>
      <p:sp>
        <p:nvSpPr>
          <p:cNvPr id="4" name="Slide Number Placeholder 3"/>
          <p:cNvSpPr>
            <a:spLocks noGrp="1"/>
          </p:cNvSpPr>
          <p:nvPr>
            <p:ph type="sldNum" sz="quarter" idx="5"/>
          </p:nvPr>
        </p:nvSpPr>
        <p:spPr/>
        <p:txBody>
          <a:bodyPr/>
          <a:lstStyle/>
          <a:p>
            <a:fld id="{65BEEBD6-EAA6-BB41-A4EC-95587E2DAD9E}" type="slidenum">
              <a:rPr lang="en-US" smtClean="0"/>
              <a:t>7</a:t>
            </a:fld>
            <a:endParaRPr lang="en-US"/>
          </a:p>
        </p:txBody>
      </p:sp>
    </p:spTree>
    <p:extLst>
      <p:ext uri="{BB962C8B-B14F-4D97-AF65-F5344CB8AC3E}">
        <p14:creationId xmlns:p14="http://schemas.microsoft.com/office/powerpoint/2010/main" val="3354819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1" dirty="0"/>
              <a:t>Obesity in children is a particular concern:</a:t>
            </a:r>
          </a:p>
          <a:p>
            <a:pPr algn="l"/>
            <a:endParaRPr lang="en-AU" b="1" dirty="0"/>
          </a:p>
          <a:p>
            <a:pPr algn="l"/>
            <a:r>
              <a:rPr lang="en-AU" b="1" dirty="0"/>
              <a:t>Image: </a:t>
            </a:r>
            <a:r>
              <a:rPr lang="en-US" b="0" i="0" dirty="0">
                <a:solidFill>
                  <a:srgbClr val="1D3D63"/>
                </a:solidFill>
                <a:effectLst/>
                <a:latin typeface="Lato" panose="020F0502020204030203" pitchFamily="34" charset="0"/>
              </a:rPr>
              <a:t>For children under five years old, overweight and obesity </a:t>
            </a:r>
            <a:r>
              <a:rPr lang="en-US" b="0" i="0" u="none" strike="noStrike" dirty="0">
                <a:solidFill>
                  <a:srgbClr val="2162E6"/>
                </a:solidFill>
                <a:effectLst/>
                <a:latin typeface="Lato" panose="020F0502020204030203" pitchFamily="34" charset="0"/>
                <a:hlinkClick r:id="rId3"/>
              </a:rPr>
              <a:t>is defined</a:t>
            </a:r>
            <a:r>
              <a:rPr lang="en-US" b="0" i="0" dirty="0">
                <a:solidFill>
                  <a:srgbClr val="1D3D63"/>
                </a:solidFill>
                <a:effectLst/>
                <a:latin typeface="Lato" panose="020F0502020204030203" pitchFamily="34" charset="0"/>
              </a:rPr>
              <a:t> as the following:</a:t>
            </a:r>
          </a:p>
          <a:p>
            <a:pPr marL="171450" indent="-171450" algn="l">
              <a:buFont typeface="Arial" panose="020B0604020202020204" pitchFamily="34" charset="0"/>
              <a:buChar char="•"/>
            </a:pPr>
            <a:r>
              <a:rPr lang="en-US" b="1" i="0" dirty="0">
                <a:solidFill>
                  <a:srgbClr val="1D3D63"/>
                </a:solidFill>
                <a:effectLst/>
                <a:latin typeface="Lato" panose="020F0502020204030203" pitchFamily="34" charset="0"/>
              </a:rPr>
              <a:t>Overweight:</a:t>
            </a:r>
            <a:r>
              <a:rPr lang="en-US" b="0" i="0" dirty="0">
                <a:solidFill>
                  <a:srgbClr val="1D3D63"/>
                </a:solidFill>
                <a:effectLst/>
                <a:latin typeface="Lato" panose="020F0502020204030203" pitchFamily="34" charset="0"/>
              </a:rPr>
              <a:t> a child is defined as overweight if their weight-for-height is more than two standard deviations from the median of the World Health Organization (WHO) Child Growth Standards.</a:t>
            </a:r>
          </a:p>
          <a:p>
            <a:pPr marL="171450" indent="-171450" algn="l">
              <a:buFont typeface="Arial" panose="020B0604020202020204" pitchFamily="34" charset="0"/>
              <a:buChar char="•"/>
            </a:pPr>
            <a:r>
              <a:rPr lang="en-US" b="1" i="0" dirty="0">
                <a:solidFill>
                  <a:srgbClr val="1D3D63"/>
                </a:solidFill>
                <a:effectLst/>
                <a:latin typeface="Lato" panose="020F0502020204030203" pitchFamily="34" charset="0"/>
              </a:rPr>
              <a:t>Obese:</a:t>
            </a:r>
            <a:r>
              <a:rPr lang="en-US" b="0" i="0" dirty="0">
                <a:solidFill>
                  <a:srgbClr val="1D3D63"/>
                </a:solidFill>
                <a:effectLst/>
                <a:latin typeface="Lato" panose="020F0502020204030203" pitchFamily="34" charset="0"/>
              </a:rPr>
              <a:t> a child is defined as obese if their weight-for-height is more than three standard deviations from the median.</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However, if post-2000 trends continue, child and adolescent obesity is expected to surpass moderate and severe underweight by 2022.</a:t>
            </a:r>
            <a:endParaRPr lang="en-AU" b="1"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8</a:t>
            </a:fld>
            <a:endParaRPr lang="en-US"/>
          </a:p>
        </p:txBody>
      </p:sp>
    </p:spTree>
    <p:extLst>
      <p:ext uri="{BB962C8B-B14F-4D97-AF65-F5344CB8AC3E}">
        <p14:creationId xmlns:p14="http://schemas.microsoft.com/office/powerpoint/2010/main" val="2246521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b="0" i="0" u="none" dirty="0">
              <a:solidFill>
                <a:schemeClr val="tx1"/>
              </a:solidFill>
              <a:effectLst/>
              <a:latin typeface="Lato" panose="020F0502020204030203" pitchFamily="34" charset="0"/>
              <a:hlinkClick r:id="rId3">
                <a:extLst>
                  <a:ext uri="{A12FA001-AC4F-418D-AE19-62706E023703}">
                    <ahyp:hlinkClr xmlns:ahyp="http://schemas.microsoft.com/office/drawing/2018/hyperlinkcolor" val="tx"/>
                  </a:ext>
                </a:extLst>
              </a:hlinkClick>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u="none" dirty="0">
                <a:solidFill>
                  <a:schemeClr val="tx1"/>
                </a:solidFill>
                <a:effectLst/>
                <a:latin typeface="Lato" panose="020F0502020204030203" pitchFamily="34" charset="0"/>
                <a:hlinkClick r:id="rId3">
                  <a:extLst>
                    <a:ext uri="{A12FA001-AC4F-418D-AE19-62706E023703}">
                      <ahyp:hlinkClr xmlns:ahyp="http://schemas.microsoft.com/office/drawing/2018/hyperlinkcolor" val="tx"/>
                    </a:ext>
                  </a:extLst>
                </a:hlinkClick>
              </a:rPr>
              <a:t>Malnutrition has been defined in two ways displayed here: [READ DEFINITIONS]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1" i="0" u="sng" dirty="0">
              <a:solidFill>
                <a:srgbClr val="0563C1"/>
              </a:solidFill>
              <a:effectLst/>
              <a:latin typeface="Lato" panose="020F0502020204030203" pitchFamily="34" charset="0"/>
              <a:hlinkClick r:id="rId3">
                <a:extLst>
                  <a:ext uri="{A12FA001-AC4F-418D-AE19-62706E023703}">
                    <ahyp:hlinkClr xmlns:ahyp="http://schemas.microsoft.com/office/drawing/2018/hyperlinkcolor" val="tx"/>
                  </a:ext>
                </a:extLst>
              </a:hlinkClick>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b="1" i="0" u="none" dirty="0">
                <a:solidFill>
                  <a:schemeClr val="tx1"/>
                </a:solidFill>
                <a:effectLst/>
                <a:latin typeface="Lato" panose="020F0502020204030203" pitchFamily="34" charset="0"/>
                <a:hlinkClick r:id="rId3">
                  <a:extLst>
                    <a:ext uri="{A12FA001-AC4F-418D-AE19-62706E023703}">
                      <ahyp:hlinkClr xmlns:ahyp="http://schemas.microsoft.com/office/drawing/2018/hyperlinkcolor" val="tx"/>
                    </a:ext>
                  </a:extLst>
                </a:hlinkClick>
              </a:rPr>
              <a:t>A lack of sufficient food is one of the leading causes of death in the world</a:t>
            </a:r>
            <a:r>
              <a:rPr lang="en-US" b="0" i="0" u="none" dirty="0">
                <a:solidFill>
                  <a:schemeClr val="tx1"/>
                </a:solidFill>
                <a:effectLst/>
                <a:latin typeface="Lato" panose="020F0502020204030203" pitchFamily="34" charset="0"/>
                <a:hlinkClick r:id="rId3">
                  <a:extLst>
                    <a:ext uri="{A12FA001-AC4F-418D-AE19-62706E023703}">
                      <ahyp:hlinkClr xmlns:ahyp="http://schemas.microsoft.com/office/drawing/2018/hyperlinkcolor" val="tx"/>
                    </a:ext>
                  </a:extLst>
                </a:hlinkClick>
              </a:rPr>
              <a:t>, although as mentioned on the previous slide most of </a:t>
            </a:r>
            <a:r>
              <a:rPr lang="en-US" b="1" i="0" u="none" dirty="0">
                <a:solidFill>
                  <a:schemeClr val="tx1"/>
                </a:solidFill>
                <a:effectLst/>
                <a:latin typeface="Lato" panose="020F0502020204030203" pitchFamily="34" charset="0"/>
                <a:hlinkClick r:id="rId3">
                  <a:extLst>
                    <a:ext uri="{A12FA001-AC4F-418D-AE19-62706E023703}">
                      <ahyp:hlinkClr xmlns:ahyp="http://schemas.microsoft.com/office/drawing/2018/hyperlinkcolor" val="tx"/>
                    </a:ext>
                  </a:extLst>
                </a:hlinkClick>
              </a:rPr>
              <a:t>this occurs in increasingly isolated regions</a:t>
            </a:r>
            <a:r>
              <a:rPr lang="en-US" b="0" i="0" u="none" dirty="0">
                <a:solidFill>
                  <a:schemeClr val="tx1"/>
                </a:solidFill>
                <a:effectLst/>
                <a:latin typeface="Lato" panose="020F0502020204030203" pitchFamily="34" charset="0"/>
                <a:hlinkClick r:id="rId3">
                  <a:extLst>
                    <a:ext uri="{A12FA001-AC4F-418D-AE19-62706E023703}">
                      <ahyp:hlinkClr xmlns:ahyp="http://schemas.microsoft.com/office/drawing/2018/hyperlinkcolor" val="tx"/>
                    </a:ext>
                  </a:extLst>
                </a:hlinkClick>
              </a:rPr>
              <a:t>, as we can see in the map</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1" i="0" u="sng" dirty="0">
              <a:solidFill>
                <a:srgbClr val="0563C1"/>
              </a:solidFill>
              <a:effectLst/>
              <a:latin typeface="Lato" panose="020F0502020204030203" pitchFamily="34" charset="0"/>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65BEEBD6-EAA6-BB41-A4EC-95587E2DAD9E}" type="slidenum">
              <a:rPr lang="en-US" smtClean="0"/>
              <a:t>9</a:t>
            </a:fld>
            <a:endParaRPr lang="en-US"/>
          </a:p>
        </p:txBody>
      </p:sp>
    </p:spTree>
    <p:extLst>
      <p:ext uri="{BB962C8B-B14F-4D97-AF65-F5344CB8AC3E}">
        <p14:creationId xmlns:p14="http://schemas.microsoft.com/office/powerpoint/2010/main" val="3857460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In terms of overall prevalence, it’s estimated that </a:t>
            </a:r>
            <a:r>
              <a:rPr lang="en-US" sz="900" i="0" strike="noStrike" dirty="0">
                <a:effectLst/>
                <a:latin typeface="Tw Cen MT" panose="020B0602020104020603" pitchFamily="34" charset="0"/>
              </a:rPr>
              <a:t>, 8.9% of the world are </a:t>
            </a:r>
            <a:r>
              <a:rPr lang="en-US" sz="900" b="1" i="0" strike="noStrike" dirty="0">
                <a:effectLst/>
                <a:latin typeface="Tw Cen MT" panose="020B0602020104020603" pitchFamily="34" charset="0"/>
              </a:rPr>
              <a:t>undernourished </a:t>
            </a:r>
            <a:r>
              <a:rPr lang="en-US" sz="900" i="0" strike="noStrike" dirty="0">
                <a:effectLst/>
                <a:latin typeface="Tw Cen MT" panose="020B0602020104020603" pitchFamily="34" charset="0"/>
              </a:rPr>
              <a:t>(663 million people) </a:t>
            </a:r>
            <a:r>
              <a:rPr lang="en-US" sz="900" dirty="0">
                <a:latin typeface="Tw Cen MT" panose="020B0602020104020603" pitchFamily="34" charset="0"/>
              </a:rPr>
              <a:t>(</a:t>
            </a:r>
            <a:r>
              <a:rPr lang="en-US" sz="900" dirty="0" err="1">
                <a:latin typeface="Tw Cen MT" panose="020B0602020104020603" pitchFamily="34" charset="0"/>
              </a:rPr>
              <a:t>Roser</a:t>
            </a:r>
            <a:r>
              <a:rPr lang="en-US" sz="900" dirty="0">
                <a:latin typeface="Tw Cen MT" panose="020B0602020104020603" pitchFamily="34" charset="0"/>
              </a:rPr>
              <a:t> &amp; Ritchie, 2019)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dirty="0">
              <a:latin typeface="Tw Cen MT" panose="020B06020201040206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dirty="0">
                <a:latin typeface="Tw Cen MT" panose="020B0602020104020603" pitchFamily="34" charset="0"/>
              </a:rPr>
              <a:t>And this </a:t>
            </a:r>
            <a:r>
              <a:rPr lang="en-AU" dirty="0"/>
              <a:t>is a common cause of several growth difficulties and deficiencies in key vitamins and minerals</a:t>
            </a:r>
            <a:endParaRPr lang="en-US" sz="900" i="0" dirty="0">
              <a:effectLst/>
              <a:latin typeface="Tw Cen MT" panose="020B06020201040206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i="0" strike="noStrike" dirty="0">
                <a:solidFill>
                  <a:srgbClr val="201545"/>
                </a:solidFill>
                <a:effectLst/>
                <a:latin typeface="Tw Cen MT" panose="020B0602020104020603" pitchFamily="34" charset="0"/>
              </a:rPr>
              <a:t>22% of children younger than five are ‘stunted’ – they are significantly shorter than the average for their age, as a consequence of</a:t>
            </a:r>
            <a:r>
              <a:rPr lang="en-US" sz="900" b="0" i="0" strike="noStrike" dirty="0">
                <a:effectLst/>
                <a:latin typeface="Tw Cen MT" panose="020B0602020104020603" pitchFamily="34" charset="0"/>
              </a:rPr>
              <a:t> poor nutrition or repeated infection.</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0" i="0" strike="noStrike" dirty="0">
              <a:effectLst/>
              <a:latin typeface="Tw Cen MT" panose="020B06020201040206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b="1" i="0" dirty="0">
                <a:solidFill>
                  <a:srgbClr val="1D3D63"/>
                </a:solidFill>
                <a:effectLst/>
                <a:latin typeface="Lato" panose="020F0502020204030203" pitchFamily="34" charset="0"/>
              </a:rPr>
              <a:t>Anemia is a condition whereby an individual’s blood lacks enough red blood cells </a:t>
            </a:r>
            <a:r>
              <a:rPr lang="en-US" b="0" i="0" dirty="0">
                <a:solidFill>
                  <a:srgbClr val="1D3D63"/>
                </a:solidFill>
                <a:effectLst/>
                <a:latin typeface="Lato" panose="020F0502020204030203" pitchFamily="34" charset="0"/>
              </a:rPr>
              <a:t>(RBCs) to carry oxygen efficiently around the body. Anemia can result from a lack of iron or vitamin B</a:t>
            </a:r>
            <a:r>
              <a:rPr lang="en-US" b="0" i="0" baseline="-25000" dirty="0">
                <a:solidFill>
                  <a:srgbClr val="1D3D63"/>
                </a:solidFill>
                <a:effectLst/>
                <a:latin typeface="Lato" panose="020F0502020204030203" pitchFamily="34" charset="0"/>
              </a:rPr>
              <a:t>12</a:t>
            </a:r>
            <a:r>
              <a:rPr lang="en-US" b="0" i="0" dirty="0">
                <a:solidFill>
                  <a:srgbClr val="1D3D63"/>
                </a:solidFill>
                <a:effectLst/>
                <a:latin typeface="Lato" panose="020F0502020204030203" pitchFamily="34" charset="0"/>
              </a:rPr>
              <a:t>, although iron deficiency is the most common type.</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0" i="0" strike="noStrike" dirty="0">
              <a:effectLst/>
              <a:latin typeface="Tw Cen MT" panose="020B06020201040206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b="1" i="0" dirty="0">
                <a:solidFill>
                  <a:srgbClr val="1D3D63"/>
                </a:solidFill>
                <a:effectLst/>
                <a:latin typeface="Lato" panose="020F0502020204030203" pitchFamily="34" charset="0"/>
              </a:rPr>
              <a:t>Zinc </a:t>
            </a:r>
            <a:r>
              <a:rPr lang="en-US" b="0" i="0" dirty="0">
                <a:solidFill>
                  <a:srgbClr val="1D3D63"/>
                </a:solidFill>
                <a:effectLst/>
                <a:latin typeface="Lato" panose="020F0502020204030203" pitchFamily="34" charset="0"/>
              </a:rPr>
              <a:t>is an essential nutrient for growth and recovery; </a:t>
            </a:r>
            <a:r>
              <a:rPr lang="en-US" b="1" i="0" dirty="0">
                <a:solidFill>
                  <a:srgbClr val="1D3D63"/>
                </a:solidFill>
                <a:effectLst/>
                <a:latin typeface="Lato" panose="020F0502020204030203" pitchFamily="34" charset="0"/>
              </a:rPr>
              <a:t>deficiencies can therefore </a:t>
            </a:r>
            <a:r>
              <a:rPr lang="en-US" b="0" i="0" dirty="0">
                <a:solidFill>
                  <a:srgbClr val="1D3D63"/>
                </a:solidFill>
                <a:effectLst/>
                <a:latin typeface="Lato" panose="020F0502020204030203" pitchFamily="34" charset="0"/>
              </a:rPr>
              <a:t>stunt growth; increase susceptibility to disease and infection; increase recovery time, or in some cases, impair recovery; reduce mental capacity; and increase the prevalence of maternal, neonatal and child complications – </a:t>
            </a:r>
            <a:r>
              <a:rPr lang="en-US" b="1" i="0" dirty="0">
                <a:solidFill>
                  <a:srgbClr val="1D3D63"/>
                </a:solidFill>
                <a:effectLst/>
                <a:latin typeface="Lato" panose="020F0502020204030203" pitchFamily="34" charset="0"/>
              </a:rPr>
              <a:t>associated with stunting</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1" i="0" dirty="0">
              <a:solidFill>
                <a:srgbClr val="1D3D63"/>
              </a:solidFill>
              <a:effectLst/>
              <a:latin typeface="Lato" panose="020F05020202040302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505050"/>
                </a:solidFill>
                <a:effectLst/>
                <a:latin typeface="Source Sans Pro" panose="020B0503030403020204" pitchFamily="34" charset="0"/>
              </a:rPr>
              <a:t>Vitamin A deficiency is a risk factor for blindness and for mortality from measles and </a:t>
            </a:r>
            <a:r>
              <a:rPr lang="en-US" b="0" i="0" dirty="0" err="1">
                <a:solidFill>
                  <a:srgbClr val="505050"/>
                </a:solidFill>
                <a:effectLst/>
                <a:latin typeface="Source Sans Pro" panose="020B0503030403020204" pitchFamily="34" charset="0"/>
              </a:rPr>
              <a:t>diarrhoea</a:t>
            </a:r>
            <a:r>
              <a:rPr lang="en-US" b="0" i="0" dirty="0">
                <a:solidFill>
                  <a:srgbClr val="505050"/>
                </a:solidFill>
                <a:effectLst/>
                <a:latin typeface="Source Sans Pro" panose="020B0503030403020204" pitchFamily="34" charset="0"/>
              </a:rPr>
              <a:t> in children aged 6–59 months</a:t>
            </a:r>
            <a:endParaRPr lang="en-US" sz="900" b="1" i="0" dirty="0">
              <a:solidFill>
                <a:srgbClr val="1D3D63"/>
              </a:solidFill>
              <a:effectLst/>
              <a:latin typeface="Lato" panose="020F05020202040302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1" i="0" dirty="0">
              <a:effectLst/>
              <a:latin typeface="Tw Cen MT" panose="020B06020201040206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10</a:t>
            </a:fld>
            <a:endParaRPr lang="en-US"/>
          </a:p>
        </p:txBody>
      </p:sp>
    </p:spTree>
    <p:extLst>
      <p:ext uri="{BB962C8B-B14F-4D97-AF65-F5344CB8AC3E}">
        <p14:creationId xmlns:p14="http://schemas.microsoft.com/office/powerpoint/2010/main" val="3760022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E0ED5-CDFD-BA26-9766-CB70FC61F11E}"/>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p>
        </p:txBody>
      </p:sp>
      <p:sp>
        <p:nvSpPr>
          <p:cNvPr id="3" name="Subtitle 2">
            <a:extLst>
              <a:ext uri="{FF2B5EF4-FFF2-40B4-BE49-F238E27FC236}">
                <a16:creationId xmlns:a16="http://schemas.microsoft.com/office/drawing/2014/main" id="{C790F10E-EC24-090B-FA52-CB1D9A82774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a:extLst>
              <a:ext uri="{FF2B5EF4-FFF2-40B4-BE49-F238E27FC236}">
                <a16:creationId xmlns:a16="http://schemas.microsoft.com/office/drawing/2014/main" id="{5AF95B17-7755-BE7E-8CD2-306C44262DE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9E4491B-4E4F-6127-BF10-3358ABCF9309}"/>
              </a:ext>
            </a:extLst>
          </p:cNvPr>
          <p:cNvSpPr>
            <a:spLocks noGrp="1"/>
          </p:cNvSpPr>
          <p:nvPr>
            <p:ph type="ftr" sz="quarter" idx="11"/>
          </p:nvPr>
        </p:nvSpPr>
        <p:spPr/>
        <p:txBody>
          <a:bodyPr/>
          <a:lstStyle/>
          <a:p>
            <a:r>
              <a:rPr lang="en-US"/>
              <a:t>DEPARTMENT OR SECTION TITLE GOES HERE</a:t>
            </a:r>
          </a:p>
        </p:txBody>
      </p:sp>
      <p:sp>
        <p:nvSpPr>
          <p:cNvPr id="6" name="Slide Number Placeholder 5">
            <a:extLst>
              <a:ext uri="{FF2B5EF4-FFF2-40B4-BE49-F238E27FC236}">
                <a16:creationId xmlns:a16="http://schemas.microsoft.com/office/drawing/2014/main" id="{558622EA-D26B-481A-5D7B-CC8A575CDB30}"/>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4131264797"/>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30DE9-F108-C291-37DB-916E47235E7F}"/>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006E2EAD-040F-C416-3010-362F07BC852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63CB0B5-28BE-4EDC-7BA2-44A6755B868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A816EB0-ADF0-DB93-61E6-5FF46EA63394}"/>
              </a:ext>
            </a:extLst>
          </p:cNvPr>
          <p:cNvSpPr>
            <a:spLocks noGrp="1"/>
          </p:cNvSpPr>
          <p:nvPr>
            <p:ph type="ftr" sz="quarter" idx="11"/>
          </p:nvPr>
        </p:nvSpPr>
        <p:spPr/>
        <p:txBody>
          <a:bodyPr/>
          <a:lstStyle/>
          <a:p>
            <a:r>
              <a:rPr lang="en-US"/>
              <a:t>DEPARTMENT OR SECTION TITLE GOES HERE</a:t>
            </a:r>
          </a:p>
        </p:txBody>
      </p:sp>
      <p:sp>
        <p:nvSpPr>
          <p:cNvPr id="6" name="Slide Number Placeholder 5">
            <a:extLst>
              <a:ext uri="{FF2B5EF4-FFF2-40B4-BE49-F238E27FC236}">
                <a16:creationId xmlns:a16="http://schemas.microsoft.com/office/drawing/2014/main" id="{DE75105D-89F4-90FE-9A50-90736CE46356}"/>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2699236675"/>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09AF3C-4ECB-AB96-BDB2-C1BF16C2778F}"/>
              </a:ext>
            </a:extLst>
          </p:cNvPr>
          <p:cNvSpPr>
            <a:spLocks noGrp="1"/>
          </p:cNvSpPr>
          <p:nvPr>
            <p:ph type="title" orient="vert"/>
          </p:nvPr>
        </p:nvSpPr>
        <p:spPr>
          <a:xfrm>
            <a:off x="6543675" y="273844"/>
            <a:ext cx="1971675" cy="4358879"/>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98F4DC95-D6A6-5DD5-4C12-6ECF22D73475}"/>
              </a:ext>
            </a:extLst>
          </p:cNvPr>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682B222-9D36-F04C-7EF0-B75701B8D18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012149A-924E-3A0F-0496-5FB1E50D259A}"/>
              </a:ext>
            </a:extLst>
          </p:cNvPr>
          <p:cNvSpPr>
            <a:spLocks noGrp="1"/>
          </p:cNvSpPr>
          <p:nvPr>
            <p:ph type="ftr" sz="quarter" idx="11"/>
          </p:nvPr>
        </p:nvSpPr>
        <p:spPr/>
        <p:txBody>
          <a:bodyPr/>
          <a:lstStyle/>
          <a:p>
            <a:r>
              <a:rPr lang="en-US"/>
              <a:t>DEPARTMENT OR SECTION TITLE GOES HERE</a:t>
            </a:r>
          </a:p>
        </p:txBody>
      </p:sp>
      <p:sp>
        <p:nvSpPr>
          <p:cNvPr id="6" name="Slide Number Placeholder 5">
            <a:extLst>
              <a:ext uri="{FF2B5EF4-FFF2-40B4-BE49-F238E27FC236}">
                <a16:creationId xmlns:a16="http://schemas.microsoft.com/office/drawing/2014/main" id="{9C8ACFFD-FDAE-DA69-76E9-D84519B60FDE}"/>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417464556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ader Title Slide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57560" y="3050961"/>
            <a:ext cx="8028880" cy="630000"/>
          </a:xfrm>
        </p:spPr>
        <p:txBody>
          <a:bodyPr anchor="t">
            <a:normAutofit/>
          </a:bodyPr>
          <a:lstStyle>
            <a:lvl1pPr algn="ctr">
              <a:defRPr sz="3200" b="1">
                <a:solidFill>
                  <a:schemeClr val="bg2"/>
                </a:solidFill>
                <a:latin typeface="+mn-lt"/>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557560" y="3861254"/>
            <a:ext cx="8028880" cy="331604"/>
          </a:xfrm>
        </p:spPr>
        <p:txBody>
          <a:bodyPr anchor="ctr"/>
          <a:lstStyle>
            <a:lvl1pPr marL="0" indent="0" algn="ctr">
              <a:buNone/>
              <a:defRPr sz="1800">
                <a:solidFill>
                  <a:schemeClr val="bg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EDIT MASTER SUBTITLE STYLE</a:t>
            </a:r>
            <a:endParaRPr lang="en-US" dirty="0"/>
          </a:p>
        </p:txBody>
      </p:sp>
      <p:sp>
        <p:nvSpPr>
          <p:cNvPr id="19" name="Text Placeholder 18">
            <a:extLst>
              <a:ext uri="{FF2B5EF4-FFF2-40B4-BE49-F238E27FC236}">
                <a16:creationId xmlns:a16="http://schemas.microsoft.com/office/drawing/2014/main" id="{F114DE5C-8080-5C46-A6FD-CE21845CBC98}"/>
              </a:ext>
            </a:extLst>
          </p:cNvPr>
          <p:cNvSpPr>
            <a:spLocks noGrp="1"/>
          </p:cNvSpPr>
          <p:nvPr>
            <p:ph type="body" sz="quarter" idx="10" hasCustomPrompt="1"/>
          </p:nvPr>
        </p:nvSpPr>
        <p:spPr>
          <a:xfrm>
            <a:off x="1143000" y="4245187"/>
            <a:ext cx="6858000" cy="223295"/>
          </a:xfrm>
        </p:spPr>
        <p:txBody>
          <a:bodyPr>
            <a:noAutofit/>
          </a:bodyPr>
          <a:lstStyle>
            <a:lvl1pPr marL="0" indent="0" algn="ctr">
              <a:buNone/>
              <a:defRPr sz="1200">
                <a:solidFill>
                  <a:schemeClr val="bg2"/>
                </a:solidFill>
              </a:defRPr>
            </a:lvl1pPr>
            <a:lvl2pPr marL="342900" indent="0" algn="ctr">
              <a:buNone/>
              <a:defRPr sz="1000">
                <a:solidFill>
                  <a:schemeClr val="bg2"/>
                </a:solidFill>
              </a:defRPr>
            </a:lvl2pPr>
            <a:lvl3pPr marL="685800" indent="0" algn="ctr">
              <a:buNone/>
              <a:defRPr sz="1000">
                <a:solidFill>
                  <a:schemeClr val="bg2"/>
                </a:solidFill>
              </a:defRPr>
            </a:lvl3pPr>
            <a:lvl4pPr marL="1028700" indent="0" algn="ctr">
              <a:buNone/>
              <a:defRPr sz="1000">
                <a:solidFill>
                  <a:schemeClr val="bg2"/>
                </a:solidFill>
              </a:defRPr>
            </a:lvl4pPr>
            <a:lvl5pPr marL="1371600" indent="0" algn="ctr">
              <a:buNone/>
              <a:defRPr sz="1000">
                <a:solidFill>
                  <a:schemeClr val="bg2"/>
                </a:solidFill>
              </a:defRPr>
            </a:lvl5pPr>
          </a:lstStyle>
          <a:p>
            <a:pPr lvl="0"/>
            <a:r>
              <a:rPr lang="en-GB" dirty="0"/>
              <a:t>DEPARMENT TITLE GOES HERE</a:t>
            </a:r>
            <a:endParaRPr lang="en-US" dirty="0"/>
          </a:p>
        </p:txBody>
      </p:sp>
      <p:sp>
        <p:nvSpPr>
          <p:cNvPr id="20" name="Text Placeholder 18">
            <a:extLst>
              <a:ext uri="{FF2B5EF4-FFF2-40B4-BE49-F238E27FC236}">
                <a16:creationId xmlns:a16="http://schemas.microsoft.com/office/drawing/2014/main" id="{DC9F3277-BCA4-2048-8982-0ECFBCEE7EB8}"/>
              </a:ext>
            </a:extLst>
          </p:cNvPr>
          <p:cNvSpPr>
            <a:spLocks noGrp="1"/>
          </p:cNvSpPr>
          <p:nvPr>
            <p:ph type="body" sz="quarter" idx="11" hasCustomPrompt="1"/>
          </p:nvPr>
        </p:nvSpPr>
        <p:spPr>
          <a:xfrm>
            <a:off x="1143000" y="4447498"/>
            <a:ext cx="6858000" cy="223295"/>
          </a:xfrm>
        </p:spPr>
        <p:txBody>
          <a:bodyPr>
            <a:noAutofit/>
          </a:bodyPr>
          <a:lstStyle>
            <a:lvl1pPr marL="0" indent="0" algn="ctr">
              <a:buNone/>
              <a:defRPr sz="1200">
                <a:solidFill>
                  <a:schemeClr val="bg2"/>
                </a:solidFill>
              </a:defRPr>
            </a:lvl1pPr>
            <a:lvl2pPr marL="342900" indent="0" algn="ctr">
              <a:buNone/>
              <a:defRPr sz="1000">
                <a:solidFill>
                  <a:schemeClr val="bg2"/>
                </a:solidFill>
              </a:defRPr>
            </a:lvl2pPr>
            <a:lvl3pPr marL="685800" indent="0" algn="ctr">
              <a:buNone/>
              <a:defRPr sz="1000">
                <a:solidFill>
                  <a:schemeClr val="bg2"/>
                </a:solidFill>
              </a:defRPr>
            </a:lvl3pPr>
            <a:lvl4pPr marL="1028700" indent="0" algn="ctr">
              <a:buNone/>
              <a:defRPr sz="1000">
                <a:solidFill>
                  <a:schemeClr val="bg2"/>
                </a:solidFill>
              </a:defRPr>
            </a:lvl4pPr>
            <a:lvl5pPr marL="1371600" indent="0" algn="ctr">
              <a:buNone/>
              <a:defRPr sz="1000">
                <a:solidFill>
                  <a:schemeClr val="bg2"/>
                </a:solidFill>
              </a:defRPr>
            </a:lvl5pPr>
          </a:lstStyle>
          <a:p>
            <a:pPr lvl="0"/>
            <a:r>
              <a:rPr lang="en-GB" dirty="0"/>
              <a:t>PRESENTER NAME</a:t>
            </a:r>
            <a:endParaRPr lang="en-US" dirty="0"/>
          </a:p>
        </p:txBody>
      </p:sp>
      <p:sp>
        <p:nvSpPr>
          <p:cNvPr id="21" name="Text Placeholder 18">
            <a:extLst>
              <a:ext uri="{FF2B5EF4-FFF2-40B4-BE49-F238E27FC236}">
                <a16:creationId xmlns:a16="http://schemas.microsoft.com/office/drawing/2014/main" id="{9FFC349A-F95C-A740-8D49-880377A16AB7}"/>
              </a:ext>
            </a:extLst>
          </p:cNvPr>
          <p:cNvSpPr>
            <a:spLocks noGrp="1"/>
          </p:cNvSpPr>
          <p:nvPr>
            <p:ph type="body" sz="quarter" idx="12" hasCustomPrompt="1"/>
          </p:nvPr>
        </p:nvSpPr>
        <p:spPr>
          <a:xfrm>
            <a:off x="1143000" y="4639488"/>
            <a:ext cx="6858000" cy="223295"/>
          </a:xfrm>
        </p:spPr>
        <p:txBody>
          <a:bodyPr>
            <a:noAutofit/>
          </a:bodyPr>
          <a:lstStyle>
            <a:lvl1pPr marL="0" indent="0" algn="ctr">
              <a:buNone/>
              <a:defRPr sz="1200">
                <a:solidFill>
                  <a:schemeClr val="bg2"/>
                </a:solidFill>
              </a:defRPr>
            </a:lvl1pPr>
            <a:lvl2pPr marL="342900" indent="0" algn="ctr">
              <a:buNone/>
              <a:defRPr sz="1000">
                <a:solidFill>
                  <a:schemeClr val="bg2"/>
                </a:solidFill>
              </a:defRPr>
            </a:lvl2pPr>
            <a:lvl3pPr marL="685800" indent="0" algn="ctr">
              <a:buNone/>
              <a:defRPr sz="1000">
                <a:solidFill>
                  <a:schemeClr val="bg2"/>
                </a:solidFill>
              </a:defRPr>
            </a:lvl3pPr>
            <a:lvl4pPr marL="1028700" indent="0" algn="ctr">
              <a:buNone/>
              <a:defRPr sz="1000">
                <a:solidFill>
                  <a:schemeClr val="bg2"/>
                </a:solidFill>
              </a:defRPr>
            </a:lvl4pPr>
            <a:lvl5pPr marL="1371600" indent="0" algn="ctr">
              <a:buNone/>
              <a:defRPr sz="1000">
                <a:solidFill>
                  <a:schemeClr val="bg2"/>
                </a:solidFill>
              </a:defRPr>
            </a:lvl5pPr>
          </a:lstStyle>
          <a:p>
            <a:pPr lvl="0"/>
            <a:r>
              <a:rPr lang="en-GB" dirty="0"/>
              <a:t>00 MONTH, 0000</a:t>
            </a:r>
            <a:endParaRPr lang="en-US" dirty="0"/>
          </a:p>
        </p:txBody>
      </p:sp>
    </p:spTree>
    <p:extLst>
      <p:ext uri="{BB962C8B-B14F-4D97-AF65-F5344CB8AC3E}">
        <p14:creationId xmlns:p14="http://schemas.microsoft.com/office/powerpoint/2010/main" val="383480611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1"/>
      </p:bgRef>
    </p:bg>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3CAC01DD-C5D2-2743-A861-E23185D50B7B}"/>
              </a:ext>
            </a:extLst>
          </p:cNvPr>
          <p:cNvSpPr>
            <a:spLocks noGrp="1"/>
          </p:cNvSpPr>
          <p:nvPr>
            <p:ph sz="half" idx="13"/>
          </p:nvPr>
        </p:nvSpPr>
        <p:spPr>
          <a:xfrm>
            <a:off x="402571" y="1378864"/>
            <a:ext cx="8211620" cy="3398762"/>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Slide Number Placeholder 8">
            <a:extLst>
              <a:ext uri="{FF2B5EF4-FFF2-40B4-BE49-F238E27FC236}">
                <a16:creationId xmlns:a16="http://schemas.microsoft.com/office/drawing/2014/main" id="{95911817-749B-AB42-85A4-B5CC2E1EE784}"/>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5" name="Title 1">
            <a:extLst>
              <a:ext uri="{FF2B5EF4-FFF2-40B4-BE49-F238E27FC236}">
                <a16:creationId xmlns:a16="http://schemas.microsoft.com/office/drawing/2014/main" id="{F40367C9-0E35-4043-AD9A-7FEB2A7ED229}"/>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641157268"/>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Title Slide 2">
    <p:bg>
      <p:bgRef idx="1001">
        <a:schemeClr val="bg1"/>
      </p:bgRef>
    </p:bg>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114DE5C-8080-5C46-A6FD-CE21845CBC98}"/>
              </a:ext>
            </a:extLst>
          </p:cNvPr>
          <p:cNvSpPr>
            <a:spLocks noGrp="1"/>
          </p:cNvSpPr>
          <p:nvPr>
            <p:ph type="body" sz="quarter" idx="10" hasCustomPrompt="1"/>
          </p:nvPr>
        </p:nvSpPr>
        <p:spPr>
          <a:xfrm>
            <a:off x="1143000" y="4245187"/>
            <a:ext cx="6858000" cy="223295"/>
          </a:xfrm>
        </p:spPr>
        <p:txBody>
          <a:bodyPr>
            <a:noAutofit/>
          </a:bodyPr>
          <a:lstStyle>
            <a:lvl1pPr marL="0" indent="0" algn="ctr">
              <a:buNone/>
              <a:defRPr sz="1200">
                <a:solidFill>
                  <a:schemeClr val="bg2"/>
                </a:solidFill>
              </a:defRPr>
            </a:lvl1pPr>
            <a:lvl2pPr marL="342900" indent="0" algn="ctr">
              <a:buNone/>
              <a:defRPr sz="1000">
                <a:solidFill>
                  <a:schemeClr val="bg2"/>
                </a:solidFill>
              </a:defRPr>
            </a:lvl2pPr>
            <a:lvl3pPr marL="685800" indent="0" algn="ctr">
              <a:buNone/>
              <a:defRPr sz="1000">
                <a:solidFill>
                  <a:schemeClr val="bg2"/>
                </a:solidFill>
              </a:defRPr>
            </a:lvl3pPr>
            <a:lvl4pPr marL="1028700" indent="0" algn="ctr">
              <a:buNone/>
              <a:defRPr sz="1000">
                <a:solidFill>
                  <a:schemeClr val="bg2"/>
                </a:solidFill>
              </a:defRPr>
            </a:lvl4pPr>
            <a:lvl5pPr marL="1371600" indent="0" algn="ctr">
              <a:buNone/>
              <a:defRPr sz="1000">
                <a:solidFill>
                  <a:schemeClr val="bg2"/>
                </a:solidFill>
              </a:defRPr>
            </a:lvl5pPr>
          </a:lstStyle>
          <a:p>
            <a:pPr lvl="0"/>
            <a:r>
              <a:rPr lang="en-GB" dirty="0"/>
              <a:t>DEPARMENT TITLE GOES HERE</a:t>
            </a:r>
            <a:endParaRPr lang="en-US" dirty="0"/>
          </a:p>
        </p:txBody>
      </p:sp>
      <p:sp>
        <p:nvSpPr>
          <p:cNvPr id="20" name="Text Placeholder 18">
            <a:extLst>
              <a:ext uri="{FF2B5EF4-FFF2-40B4-BE49-F238E27FC236}">
                <a16:creationId xmlns:a16="http://schemas.microsoft.com/office/drawing/2014/main" id="{DC9F3277-BCA4-2048-8982-0ECFBCEE7EB8}"/>
              </a:ext>
            </a:extLst>
          </p:cNvPr>
          <p:cNvSpPr>
            <a:spLocks noGrp="1"/>
          </p:cNvSpPr>
          <p:nvPr>
            <p:ph type="body" sz="quarter" idx="11" hasCustomPrompt="1"/>
          </p:nvPr>
        </p:nvSpPr>
        <p:spPr>
          <a:xfrm>
            <a:off x="1143000" y="4447498"/>
            <a:ext cx="6858000" cy="223295"/>
          </a:xfrm>
        </p:spPr>
        <p:txBody>
          <a:bodyPr>
            <a:noAutofit/>
          </a:bodyPr>
          <a:lstStyle>
            <a:lvl1pPr marL="0" indent="0" algn="ctr">
              <a:buNone/>
              <a:defRPr sz="1200">
                <a:solidFill>
                  <a:schemeClr val="bg2"/>
                </a:solidFill>
              </a:defRPr>
            </a:lvl1pPr>
            <a:lvl2pPr marL="342900" indent="0" algn="ctr">
              <a:buNone/>
              <a:defRPr sz="1000">
                <a:solidFill>
                  <a:schemeClr val="bg2"/>
                </a:solidFill>
              </a:defRPr>
            </a:lvl2pPr>
            <a:lvl3pPr marL="685800" indent="0" algn="ctr">
              <a:buNone/>
              <a:defRPr sz="1000">
                <a:solidFill>
                  <a:schemeClr val="bg2"/>
                </a:solidFill>
              </a:defRPr>
            </a:lvl3pPr>
            <a:lvl4pPr marL="1028700" indent="0" algn="ctr">
              <a:buNone/>
              <a:defRPr sz="1000">
                <a:solidFill>
                  <a:schemeClr val="bg2"/>
                </a:solidFill>
              </a:defRPr>
            </a:lvl4pPr>
            <a:lvl5pPr marL="1371600" indent="0" algn="ctr">
              <a:buNone/>
              <a:defRPr sz="1000">
                <a:solidFill>
                  <a:schemeClr val="bg2"/>
                </a:solidFill>
              </a:defRPr>
            </a:lvl5pPr>
          </a:lstStyle>
          <a:p>
            <a:pPr lvl="0"/>
            <a:r>
              <a:rPr lang="en-GB" dirty="0"/>
              <a:t>PRESENTER NAME</a:t>
            </a:r>
            <a:endParaRPr lang="en-US" dirty="0"/>
          </a:p>
        </p:txBody>
      </p:sp>
      <p:sp>
        <p:nvSpPr>
          <p:cNvPr id="21" name="Text Placeholder 18">
            <a:extLst>
              <a:ext uri="{FF2B5EF4-FFF2-40B4-BE49-F238E27FC236}">
                <a16:creationId xmlns:a16="http://schemas.microsoft.com/office/drawing/2014/main" id="{9FFC349A-F95C-A740-8D49-880377A16AB7}"/>
              </a:ext>
            </a:extLst>
          </p:cNvPr>
          <p:cNvSpPr>
            <a:spLocks noGrp="1"/>
          </p:cNvSpPr>
          <p:nvPr>
            <p:ph type="body" sz="quarter" idx="12" hasCustomPrompt="1"/>
          </p:nvPr>
        </p:nvSpPr>
        <p:spPr>
          <a:xfrm>
            <a:off x="1143000" y="4639488"/>
            <a:ext cx="6858000" cy="223295"/>
          </a:xfrm>
        </p:spPr>
        <p:txBody>
          <a:bodyPr>
            <a:noAutofit/>
          </a:bodyPr>
          <a:lstStyle>
            <a:lvl1pPr marL="0" indent="0" algn="ctr">
              <a:buNone/>
              <a:defRPr sz="1200">
                <a:solidFill>
                  <a:schemeClr val="bg2"/>
                </a:solidFill>
              </a:defRPr>
            </a:lvl1pPr>
            <a:lvl2pPr marL="342900" indent="0" algn="ctr">
              <a:buNone/>
              <a:defRPr sz="1000">
                <a:solidFill>
                  <a:schemeClr val="bg2"/>
                </a:solidFill>
              </a:defRPr>
            </a:lvl2pPr>
            <a:lvl3pPr marL="685800" indent="0" algn="ctr">
              <a:buNone/>
              <a:defRPr sz="1000">
                <a:solidFill>
                  <a:schemeClr val="bg2"/>
                </a:solidFill>
              </a:defRPr>
            </a:lvl3pPr>
            <a:lvl4pPr marL="1028700" indent="0" algn="ctr">
              <a:buNone/>
              <a:defRPr sz="1000">
                <a:solidFill>
                  <a:schemeClr val="bg2"/>
                </a:solidFill>
              </a:defRPr>
            </a:lvl4pPr>
            <a:lvl5pPr marL="1371600" indent="0" algn="ctr">
              <a:buNone/>
              <a:defRPr sz="1000">
                <a:solidFill>
                  <a:schemeClr val="bg2"/>
                </a:solidFill>
              </a:defRPr>
            </a:lvl5pPr>
          </a:lstStyle>
          <a:p>
            <a:pPr lvl="0"/>
            <a:r>
              <a:rPr lang="en-GB" dirty="0"/>
              <a:t>00 MONTH, 0000</a:t>
            </a:r>
            <a:endParaRPr lang="en-US" dirty="0"/>
          </a:p>
        </p:txBody>
      </p:sp>
      <p:sp>
        <p:nvSpPr>
          <p:cNvPr id="12" name="Subtitle 2">
            <a:extLst>
              <a:ext uri="{FF2B5EF4-FFF2-40B4-BE49-F238E27FC236}">
                <a16:creationId xmlns:a16="http://schemas.microsoft.com/office/drawing/2014/main" id="{22CDBCE4-8CB0-324F-9465-F935DEF48080}"/>
              </a:ext>
            </a:extLst>
          </p:cNvPr>
          <p:cNvSpPr>
            <a:spLocks noGrp="1"/>
          </p:cNvSpPr>
          <p:nvPr>
            <p:ph type="subTitle" idx="1" hasCustomPrompt="1"/>
          </p:nvPr>
        </p:nvSpPr>
        <p:spPr>
          <a:xfrm>
            <a:off x="557560" y="3861254"/>
            <a:ext cx="8028880" cy="331604"/>
          </a:xfrm>
        </p:spPr>
        <p:txBody>
          <a:bodyPr anchor="ctr"/>
          <a:lstStyle>
            <a:lvl1pPr marL="0" indent="0" algn="ctr">
              <a:buNone/>
              <a:defRPr sz="1800">
                <a:solidFill>
                  <a:schemeClr val="bg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EDIT MASTER SUBTITLE STYLE</a:t>
            </a:r>
            <a:endParaRPr lang="en-US" dirty="0"/>
          </a:p>
        </p:txBody>
      </p:sp>
      <p:sp>
        <p:nvSpPr>
          <p:cNvPr id="13" name="Footer Placeholder 4">
            <a:extLst>
              <a:ext uri="{FF2B5EF4-FFF2-40B4-BE49-F238E27FC236}">
                <a16:creationId xmlns:a16="http://schemas.microsoft.com/office/drawing/2014/main" id="{FBA4FA0E-B97B-3342-9EC2-3F3D4645687E}"/>
              </a:ext>
            </a:extLst>
          </p:cNvPr>
          <p:cNvSpPr txBox="1">
            <a:spLocks/>
          </p:cNvSpPr>
          <p:nvPr userDrawn="1"/>
        </p:nvSpPr>
        <p:spPr>
          <a:xfrm>
            <a:off x="-44604" y="-59472"/>
            <a:ext cx="4169427" cy="273844"/>
          </a:xfrm>
          <a:prstGeom prst="rect">
            <a:avLst/>
          </a:prstGeom>
        </p:spPr>
        <p:txBody>
          <a:bodyPr vert="horz" lIns="91440" tIns="45720" rIns="91440" bIns="45720" rtlCol="0" anchor="ctr"/>
          <a:lstStyle>
            <a:defPPr>
              <a:defRPr lang="en-US"/>
            </a:defPPr>
            <a:lvl1pPr marL="0" algn="l" defTabSz="457200" rtl="0" eaLnBrk="1" latinLnBrk="0" hangingPunct="1">
              <a:defRPr sz="900" b="1"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b="0" dirty="0">
                <a:solidFill>
                  <a:schemeClr val="bg1">
                    <a:lumMod val="65000"/>
                  </a:schemeClr>
                </a:solidFill>
                <a:latin typeface="+mj-lt"/>
              </a:rPr>
              <a:t>CRICOS Provider No. 00300K (NT/VIC) I 03286A (NSW) | RTO Provider No. 0373</a:t>
            </a:r>
          </a:p>
        </p:txBody>
      </p:sp>
      <p:sp>
        <p:nvSpPr>
          <p:cNvPr id="9" name="Title 1">
            <a:extLst>
              <a:ext uri="{FF2B5EF4-FFF2-40B4-BE49-F238E27FC236}">
                <a16:creationId xmlns:a16="http://schemas.microsoft.com/office/drawing/2014/main" id="{49EAD49E-E234-6241-9C3F-6D8BE9E7A789}"/>
              </a:ext>
            </a:extLst>
          </p:cNvPr>
          <p:cNvSpPr>
            <a:spLocks noGrp="1"/>
          </p:cNvSpPr>
          <p:nvPr>
            <p:ph type="ctrTitle"/>
          </p:nvPr>
        </p:nvSpPr>
        <p:spPr>
          <a:xfrm>
            <a:off x="557560" y="3050961"/>
            <a:ext cx="8028880" cy="630000"/>
          </a:xfrm>
        </p:spPr>
        <p:txBody>
          <a:bodyPr anchor="t">
            <a:normAutofit/>
          </a:bodyPr>
          <a:lstStyle>
            <a:lvl1pPr algn="ctr">
              <a:defRPr sz="3200" b="1">
                <a:solidFill>
                  <a:schemeClr val="bg2"/>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4077842640"/>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cognition of Traditional Owners">
    <p:bg>
      <p:bgRef idx="1001">
        <a:schemeClr val="bg1"/>
      </p:bgRef>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70173647-703B-6440-9FC7-2015EDEDE3DC}"/>
              </a:ext>
            </a:extLst>
          </p:cNvPr>
          <p:cNvSpPr txBox="1">
            <a:spLocks/>
          </p:cNvSpPr>
          <p:nvPr userDrawn="1"/>
        </p:nvSpPr>
        <p:spPr>
          <a:xfrm>
            <a:off x="402573" y="523631"/>
            <a:ext cx="6868022" cy="69880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lang="en-AU" sz="2700" b="1" kern="1200" smtClean="0">
                <a:solidFill>
                  <a:schemeClr val="bg2"/>
                </a:solidFill>
                <a:effectLst/>
                <a:latin typeface="+mn-lt"/>
                <a:ea typeface="+mj-ea"/>
                <a:cs typeface="+mj-cs"/>
              </a:defRPr>
            </a:lvl1pPr>
          </a:lstStyle>
          <a:p>
            <a:pPr>
              <a:lnSpc>
                <a:spcPct val="100000"/>
              </a:lnSpc>
            </a:pPr>
            <a:r>
              <a:rPr lang="en-AU" sz="2700" dirty="0">
                <a:solidFill>
                  <a:srgbClr val="2C2157"/>
                </a:solidFill>
                <a:latin typeface="Calibri" panose="020F0502020204030204" pitchFamily="34" charset="0"/>
              </a:rPr>
              <a:t>Recognition of Traditional owners </a:t>
            </a:r>
            <a:br>
              <a:rPr lang="en-AU" sz="2700" dirty="0">
                <a:solidFill>
                  <a:srgbClr val="2C2157"/>
                </a:solidFill>
                <a:latin typeface="Calibri" panose="020F0502020204030204" pitchFamily="34" charset="0"/>
              </a:rPr>
            </a:br>
            <a:r>
              <a:rPr lang="en-AU" sz="2700" dirty="0">
                <a:solidFill>
                  <a:srgbClr val="2C2157"/>
                </a:solidFill>
                <a:latin typeface="Calibri" panose="020F0502020204030204" pitchFamily="34" charset="0"/>
              </a:rPr>
              <a:t>and Indigenous cultures</a:t>
            </a:r>
          </a:p>
        </p:txBody>
      </p:sp>
      <p:sp>
        <p:nvSpPr>
          <p:cNvPr id="23" name="Title 1">
            <a:extLst>
              <a:ext uri="{FF2B5EF4-FFF2-40B4-BE49-F238E27FC236}">
                <a16:creationId xmlns:a16="http://schemas.microsoft.com/office/drawing/2014/main" id="{223880D4-F547-0446-90E4-F5954574E50A}"/>
              </a:ext>
            </a:extLst>
          </p:cNvPr>
          <p:cNvSpPr txBox="1">
            <a:spLocks/>
          </p:cNvSpPr>
          <p:nvPr userDrawn="1"/>
        </p:nvSpPr>
        <p:spPr>
          <a:xfrm>
            <a:off x="402573" y="1369217"/>
            <a:ext cx="6868022" cy="195837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lang="en-AU" sz="2700" b="1" kern="1200" smtClean="0">
                <a:solidFill>
                  <a:schemeClr val="bg2"/>
                </a:solidFill>
                <a:effectLst/>
                <a:latin typeface="+mn-lt"/>
                <a:ea typeface="+mj-ea"/>
                <a:cs typeface="+mj-cs"/>
              </a:defRPr>
            </a:lvl1pPr>
          </a:lstStyle>
          <a:p>
            <a:pPr>
              <a:lnSpc>
                <a:spcPct val="100000"/>
              </a:lnSpc>
            </a:pPr>
            <a:r>
              <a:rPr lang="en-AU" sz="2100" b="0" dirty="0">
                <a:solidFill>
                  <a:schemeClr val="tx1"/>
                </a:solidFill>
                <a:effectLst/>
                <a:latin typeface="+mj-lt"/>
              </a:rPr>
              <a:t>Charles Darwin University acknowledges the traditional custodians of the land on which we’re meeting and pays respect to Elders both past and present and extends that respect to all Aboriginal and Torres Strait Islander people.</a:t>
            </a:r>
          </a:p>
        </p:txBody>
      </p:sp>
      <p:sp>
        <p:nvSpPr>
          <p:cNvPr id="10" name="Slide Number Placeholder 8">
            <a:extLst>
              <a:ext uri="{FF2B5EF4-FFF2-40B4-BE49-F238E27FC236}">
                <a16:creationId xmlns:a16="http://schemas.microsoft.com/office/drawing/2014/main" id="{E9199D5F-A765-E443-AD66-817B8AFCB002}"/>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Tree>
    <p:extLst>
      <p:ext uri="{BB962C8B-B14F-4D97-AF65-F5344CB8AC3E}">
        <p14:creationId xmlns:p14="http://schemas.microsoft.com/office/powerpoint/2010/main" val="3855682359"/>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p:bg>
      <p:bgRef idx="1001">
        <a:schemeClr val="bg1"/>
      </p:bgRef>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10D8928-9E44-8E48-9606-82D2FC8561CD}"/>
              </a:ext>
            </a:extLst>
          </p:cNvPr>
          <p:cNvSpPr>
            <a:spLocks noGrp="1"/>
          </p:cNvSpPr>
          <p:nvPr>
            <p:ph type="body" sz="quarter" idx="13" hasCustomPrompt="1"/>
          </p:nvPr>
        </p:nvSpPr>
        <p:spPr>
          <a:xfrm>
            <a:off x="403226" y="1374977"/>
            <a:ext cx="8208754" cy="372289"/>
          </a:xfrm>
        </p:spPr>
        <p:txBody>
          <a:bodyPr/>
          <a:lstStyle>
            <a:lvl1pPr marL="0" indent="0">
              <a:buNone/>
              <a:defRPr>
                <a:solidFill>
                  <a:schemeClr val="bg2"/>
                </a:solidFill>
                <a:latin typeface="+mj-lt"/>
              </a:defRPr>
            </a:lvl1pPr>
          </a:lstStyle>
          <a:p>
            <a:pPr lvl="0"/>
            <a:r>
              <a:rPr lang="en-GB" dirty="0"/>
              <a:t>Subtitle here</a:t>
            </a:r>
            <a:endParaRPr lang="en-US" dirty="0"/>
          </a:p>
        </p:txBody>
      </p:sp>
      <p:sp>
        <p:nvSpPr>
          <p:cNvPr id="22" name="Slide Number Placeholder 8">
            <a:extLst>
              <a:ext uri="{FF2B5EF4-FFF2-40B4-BE49-F238E27FC236}">
                <a16:creationId xmlns:a16="http://schemas.microsoft.com/office/drawing/2014/main" id="{1A95E5B7-80F2-5B4A-BC78-175815545504}"/>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24" name="Title 1">
            <a:extLst>
              <a:ext uri="{FF2B5EF4-FFF2-40B4-BE49-F238E27FC236}">
                <a16:creationId xmlns:a16="http://schemas.microsoft.com/office/drawing/2014/main" id="{5562D983-A37D-7945-93D2-AF85F5D77084}"/>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48343E03-DE47-1347-8AD0-EB3863603E70}"/>
              </a:ext>
            </a:extLst>
          </p:cNvPr>
          <p:cNvSpPr>
            <a:spLocks noGrp="1"/>
          </p:cNvSpPr>
          <p:nvPr>
            <p:ph sz="half" idx="14"/>
          </p:nvPr>
        </p:nvSpPr>
        <p:spPr>
          <a:xfrm>
            <a:off x="402571" y="1882100"/>
            <a:ext cx="8211620" cy="2895526"/>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57439008"/>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1"/>
      </p:bgRef>
    </p:bg>
    <p:spTree>
      <p:nvGrpSpPr>
        <p:cNvPr id="1" name=""/>
        <p:cNvGrpSpPr/>
        <p:nvPr/>
      </p:nvGrpSpPr>
      <p:grpSpPr>
        <a:xfrm>
          <a:off x="0" y="0"/>
          <a:ext cx="0" cy="0"/>
          <a:chOff x="0" y="0"/>
          <a:chExt cx="0" cy="0"/>
        </a:xfrm>
      </p:grpSpPr>
      <p:sp>
        <p:nvSpPr>
          <p:cNvPr id="15" name="Slide Number Placeholder 8">
            <a:extLst>
              <a:ext uri="{FF2B5EF4-FFF2-40B4-BE49-F238E27FC236}">
                <a16:creationId xmlns:a16="http://schemas.microsoft.com/office/drawing/2014/main" id="{1613E223-F612-1941-8C94-A3B29ACCD319}"/>
              </a:ext>
            </a:extLst>
          </p:cNvPr>
          <p:cNvSpPr>
            <a:spLocks noGrp="1"/>
          </p:cNvSpPr>
          <p:nvPr userDrawn="1"/>
        </p:nvSpPr>
        <p:spPr>
          <a:xfrm>
            <a:off x="8629689" y="108988"/>
            <a:ext cx="42374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AA10EC0-CC52-A246-A2C3-81389B6F8C64}" type="slidenum">
              <a:rPr lang="en-US" sz="800" smtClean="0">
                <a:solidFill>
                  <a:schemeClr val="bg2"/>
                </a:solidFill>
              </a:rPr>
              <a:pPr/>
              <a:t>‹#›</a:t>
            </a:fld>
            <a:endParaRPr lang="en-US" sz="800" dirty="0">
              <a:solidFill>
                <a:schemeClr val="bg2"/>
              </a:solidFill>
            </a:endParaRPr>
          </a:p>
        </p:txBody>
      </p:sp>
    </p:spTree>
    <p:extLst>
      <p:ext uri="{BB962C8B-B14F-4D97-AF65-F5344CB8AC3E}">
        <p14:creationId xmlns:p14="http://schemas.microsoft.com/office/powerpoint/2010/main" val="909948118"/>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With Titl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2032556-A817-A444-9D7A-A69C4C241876}"/>
              </a:ext>
            </a:extLst>
          </p:cNvPr>
          <p:cNvSpPr>
            <a:spLocks noGrp="1"/>
          </p:cNvSpPr>
          <p:nvPr>
            <p:ph type="ctrTitle"/>
          </p:nvPr>
        </p:nvSpPr>
        <p:spPr>
          <a:xfrm>
            <a:off x="514311" y="1345580"/>
            <a:ext cx="8115378" cy="1540944"/>
          </a:xfrm>
        </p:spPr>
        <p:txBody>
          <a:bodyPr anchor="b">
            <a:normAutofit/>
          </a:bodyPr>
          <a:lstStyle>
            <a:lvl1pPr algn="ctr">
              <a:defRPr sz="3200" b="1">
                <a:solidFill>
                  <a:schemeClr val="bg1"/>
                </a:solidFill>
                <a:latin typeface="+mn-lt"/>
              </a:defRPr>
            </a:lvl1pPr>
          </a:lstStyle>
          <a:p>
            <a:r>
              <a:rPr lang="en-US"/>
              <a:t>Click to edit Master title style</a:t>
            </a:r>
            <a:endParaRPr lang="en-US" dirty="0"/>
          </a:p>
        </p:txBody>
      </p:sp>
      <p:sp>
        <p:nvSpPr>
          <p:cNvPr id="14" name="Slide Number Placeholder 8">
            <a:extLst>
              <a:ext uri="{FF2B5EF4-FFF2-40B4-BE49-F238E27FC236}">
                <a16:creationId xmlns:a16="http://schemas.microsoft.com/office/drawing/2014/main" id="{74B874B7-4744-B146-BA8C-DEE180A7971F}"/>
              </a:ext>
            </a:extLst>
          </p:cNvPr>
          <p:cNvSpPr>
            <a:spLocks noGrp="1"/>
          </p:cNvSpPr>
          <p:nvPr userDrawn="1"/>
        </p:nvSpPr>
        <p:spPr>
          <a:xfrm>
            <a:off x="8629688" y="108988"/>
            <a:ext cx="42374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AA10EC0-CC52-A246-A2C3-81389B6F8C64}" type="slidenum">
              <a:rPr lang="en-US" sz="800" smtClean="0">
                <a:solidFill>
                  <a:schemeClr val="bg1"/>
                </a:solidFill>
              </a:rPr>
              <a:pPr/>
              <a:t>‹#›</a:t>
            </a:fld>
            <a:endParaRPr lang="en-US" sz="800" dirty="0">
              <a:solidFill>
                <a:schemeClr val="bg1"/>
              </a:solidFill>
            </a:endParaRPr>
          </a:p>
        </p:txBody>
      </p:sp>
    </p:spTree>
    <p:extLst>
      <p:ext uri="{BB962C8B-B14F-4D97-AF65-F5344CB8AC3E}">
        <p14:creationId xmlns:p14="http://schemas.microsoft.com/office/powerpoint/2010/main" val="3325414791"/>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bg>
      <p:bgRef idx="1001">
        <a:schemeClr val="bg1"/>
      </p:bgRef>
    </p:bg>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210A0658-5DE5-5E45-991B-3E10590452B9}"/>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29" name="Slide Number Placeholder 8">
            <a:extLst>
              <a:ext uri="{FF2B5EF4-FFF2-40B4-BE49-F238E27FC236}">
                <a16:creationId xmlns:a16="http://schemas.microsoft.com/office/drawing/2014/main" id="{AB3F04B4-2B9C-D243-8409-2B60B6159A4D}"/>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8" name="Content Placeholder 2">
            <a:extLst>
              <a:ext uri="{FF2B5EF4-FFF2-40B4-BE49-F238E27FC236}">
                <a16:creationId xmlns:a16="http://schemas.microsoft.com/office/drawing/2014/main" id="{CFD82C39-D2FF-164E-89A6-C0673E61AEAE}"/>
              </a:ext>
            </a:extLst>
          </p:cNvPr>
          <p:cNvSpPr>
            <a:spLocks noGrp="1"/>
          </p:cNvSpPr>
          <p:nvPr>
            <p:ph sz="half" idx="13"/>
          </p:nvPr>
        </p:nvSpPr>
        <p:spPr>
          <a:xfrm>
            <a:off x="402571" y="1378864"/>
            <a:ext cx="4007055" cy="3398762"/>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Content Placeholder 2">
            <a:extLst>
              <a:ext uri="{FF2B5EF4-FFF2-40B4-BE49-F238E27FC236}">
                <a16:creationId xmlns:a16="http://schemas.microsoft.com/office/drawing/2014/main" id="{8C69AEF2-4B5E-C04E-B5A3-22147306A841}"/>
              </a:ext>
            </a:extLst>
          </p:cNvPr>
          <p:cNvSpPr>
            <a:spLocks noGrp="1"/>
          </p:cNvSpPr>
          <p:nvPr>
            <p:ph sz="half" idx="19"/>
          </p:nvPr>
        </p:nvSpPr>
        <p:spPr>
          <a:xfrm>
            <a:off x="4610002" y="1378864"/>
            <a:ext cx="4007055" cy="3398762"/>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2714580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B570-B58A-6066-5AC3-343776DAFDB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08A4532-437A-084F-9810-9E47FA0E98F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1F358E9-0978-2FA7-CD1B-AF63C80D85A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EB24366-6DCB-D09E-1B21-3C16A2162063}"/>
              </a:ext>
            </a:extLst>
          </p:cNvPr>
          <p:cNvSpPr>
            <a:spLocks noGrp="1"/>
          </p:cNvSpPr>
          <p:nvPr>
            <p:ph type="ftr" sz="quarter" idx="11"/>
          </p:nvPr>
        </p:nvSpPr>
        <p:spPr/>
        <p:txBody>
          <a:bodyPr/>
          <a:lstStyle/>
          <a:p>
            <a:r>
              <a:rPr lang="en-US"/>
              <a:t>DEPARTMENT OR SECTION TITLE GOES HERE</a:t>
            </a:r>
          </a:p>
        </p:txBody>
      </p:sp>
      <p:sp>
        <p:nvSpPr>
          <p:cNvPr id="6" name="Slide Number Placeholder 5">
            <a:extLst>
              <a:ext uri="{FF2B5EF4-FFF2-40B4-BE49-F238E27FC236}">
                <a16:creationId xmlns:a16="http://schemas.microsoft.com/office/drawing/2014/main" id="{55F141F0-79C4-C713-6142-93271904BC49}"/>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3163740564"/>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with Subheadings">
    <p:bg>
      <p:bgRef idx="1001">
        <a:schemeClr val="bg1"/>
      </p:bgRef>
    </p:bg>
    <p:spTree>
      <p:nvGrpSpPr>
        <p:cNvPr id="1" name=""/>
        <p:cNvGrpSpPr/>
        <p:nvPr/>
      </p:nvGrpSpPr>
      <p:grpSpPr>
        <a:xfrm>
          <a:off x="0" y="0"/>
          <a:ext cx="0" cy="0"/>
          <a:chOff x="0" y="0"/>
          <a:chExt cx="0" cy="0"/>
        </a:xfrm>
      </p:grpSpPr>
      <p:sp>
        <p:nvSpPr>
          <p:cNvPr id="14" name="Text Placeholder 5">
            <a:extLst>
              <a:ext uri="{FF2B5EF4-FFF2-40B4-BE49-F238E27FC236}">
                <a16:creationId xmlns:a16="http://schemas.microsoft.com/office/drawing/2014/main" id="{CD0FC821-9E3D-6249-8FE7-456ED4D51253}"/>
              </a:ext>
            </a:extLst>
          </p:cNvPr>
          <p:cNvSpPr>
            <a:spLocks noGrp="1"/>
          </p:cNvSpPr>
          <p:nvPr>
            <p:ph type="body" sz="quarter" idx="14" hasCustomPrompt="1"/>
          </p:nvPr>
        </p:nvSpPr>
        <p:spPr>
          <a:xfrm>
            <a:off x="4601379" y="1374297"/>
            <a:ext cx="4015678" cy="372970"/>
          </a:xfrm>
        </p:spPr>
        <p:txBody>
          <a:bodyPr/>
          <a:lstStyle>
            <a:lvl1pPr marL="0" indent="0">
              <a:buNone/>
              <a:defRPr>
                <a:solidFill>
                  <a:schemeClr val="bg2"/>
                </a:solidFill>
                <a:latin typeface="+mj-lt"/>
              </a:defRPr>
            </a:lvl1pPr>
          </a:lstStyle>
          <a:p>
            <a:pPr lvl="0"/>
            <a:r>
              <a:rPr lang="en-GB" dirty="0"/>
              <a:t>Subtitle here</a:t>
            </a:r>
            <a:endParaRPr lang="en-US" dirty="0"/>
          </a:p>
        </p:txBody>
      </p:sp>
      <p:sp>
        <p:nvSpPr>
          <p:cNvPr id="23" name="Text Placeholder 5">
            <a:extLst>
              <a:ext uri="{FF2B5EF4-FFF2-40B4-BE49-F238E27FC236}">
                <a16:creationId xmlns:a16="http://schemas.microsoft.com/office/drawing/2014/main" id="{DC52205C-B1BD-7945-99A9-79EFECB7DFFA}"/>
              </a:ext>
            </a:extLst>
          </p:cNvPr>
          <p:cNvSpPr>
            <a:spLocks noGrp="1"/>
          </p:cNvSpPr>
          <p:nvPr>
            <p:ph type="body" sz="quarter" idx="16" hasCustomPrompt="1"/>
          </p:nvPr>
        </p:nvSpPr>
        <p:spPr>
          <a:xfrm>
            <a:off x="402572" y="1378212"/>
            <a:ext cx="4011367" cy="372970"/>
          </a:xfrm>
        </p:spPr>
        <p:txBody>
          <a:bodyPr/>
          <a:lstStyle>
            <a:lvl1pPr marL="0" indent="0">
              <a:buNone/>
              <a:defRPr>
                <a:solidFill>
                  <a:schemeClr val="bg2"/>
                </a:solidFill>
                <a:latin typeface="+mj-lt"/>
              </a:defRPr>
            </a:lvl1pPr>
          </a:lstStyle>
          <a:p>
            <a:pPr lvl="0"/>
            <a:r>
              <a:rPr lang="en-GB" dirty="0"/>
              <a:t>Subtitle here</a:t>
            </a:r>
            <a:endParaRPr lang="en-US" dirty="0"/>
          </a:p>
        </p:txBody>
      </p:sp>
      <p:sp>
        <p:nvSpPr>
          <p:cNvPr id="35" name="Title 1">
            <a:extLst>
              <a:ext uri="{FF2B5EF4-FFF2-40B4-BE49-F238E27FC236}">
                <a16:creationId xmlns:a16="http://schemas.microsoft.com/office/drawing/2014/main" id="{C21A125E-8E92-1044-A120-FC8CBBE2EDC3}"/>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37" name="Slide Number Placeholder 8">
            <a:extLst>
              <a:ext uri="{FF2B5EF4-FFF2-40B4-BE49-F238E27FC236}">
                <a16:creationId xmlns:a16="http://schemas.microsoft.com/office/drawing/2014/main" id="{C28D749B-0910-6D43-9E7D-58186A2F29E4}"/>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10" name="Content Placeholder 2">
            <a:extLst>
              <a:ext uri="{FF2B5EF4-FFF2-40B4-BE49-F238E27FC236}">
                <a16:creationId xmlns:a16="http://schemas.microsoft.com/office/drawing/2014/main" id="{C485EAB0-A1C3-B149-AC40-731FD84C9B80}"/>
              </a:ext>
            </a:extLst>
          </p:cNvPr>
          <p:cNvSpPr>
            <a:spLocks noGrp="1"/>
          </p:cNvSpPr>
          <p:nvPr>
            <p:ph sz="half" idx="13"/>
          </p:nvPr>
        </p:nvSpPr>
        <p:spPr>
          <a:xfrm>
            <a:off x="402571" y="1882098"/>
            <a:ext cx="4007055" cy="2895528"/>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a:extLst>
              <a:ext uri="{FF2B5EF4-FFF2-40B4-BE49-F238E27FC236}">
                <a16:creationId xmlns:a16="http://schemas.microsoft.com/office/drawing/2014/main" id="{5FB4939C-537E-2545-B3C5-7DDE4A94308C}"/>
              </a:ext>
            </a:extLst>
          </p:cNvPr>
          <p:cNvSpPr>
            <a:spLocks noGrp="1"/>
          </p:cNvSpPr>
          <p:nvPr>
            <p:ph sz="half" idx="19"/>
          </p:nvPr>
        </p:nvSpPr>
        <p:spPr>
          <a:xfrm>
            <a:off x="4610002" y="1882098"/>
            <a:ext cx="4007055" cy="2895528"/>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233715381"/>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7677174-565C-E846-8403-BB5BCE028B45}"/>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16" name="Slide Number Placeholder 8">
            <a:extLst>
              <a:ext uri="{FF2B5EF4-FFF2-40B4-BE49-F238E27FC236}">
                <a16:creationId xmlns:a16="http://schemas.microsoft.com/office/drawing/2014/main" id="{ACC68EC8-408B-774F-911C-1D2C124A3741}"/>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Tree>
    <p:extLst>
      <p:ext uri="{BB962C8B-B14F-4D97-AF65-F5344CB8AC3E}">
        <p14:creationId xmlns:p14="http://schemas.microsoft.com/office/powerpoint/2010/main" val="21528567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Picture">
    <p:bg>
      <p:bgRef idx="1001">
        <a:schemeClr val="bg1"/>
      </p:bgRef>
    </p:bg>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F13D972B-3E14-9748-97E4-B447D6378197}"/>
              </a:ext>
            </a:extLst>
          </p:cNvPr>
          <p:cNvSpPr>
            <a:spLocks noGrp="1"/>
          </p:cNvSpPr>
          <p:nvPr>
            <p:ph type="pic" sz="quarter" idx="13"/>
          </p:nvPr>
        </p:nvSpPr>
        <p:spPr>
          <a:xfrm>
            <a:off x="403225" y="1378863"/>
            <a:ext cx="8210966" cy="3398763"/>
          </a:xfrm>
        </p:spPr>
        <p:txBody>
          <a:bodyPr/>
          <a:lstStyle/>
          <a:p>
            <a:r>
              <a:rPr lang="en-US"/>
              <a:t>Click icon to add picture</a:t>
            </a:r>
          </a:p>
        </p:txBody>
      </p:sp>
      <p:sp>
        <p:nvSpPr>
          <p:cNvPr id="20" name="Title 1">
            <a:extLst>
              <a:ext uri="{FF2B5EF4-FFF2-40B4-BE49-F238E27FC236}">
                <a16:creationId xmlns:a16="http://schemas.microsoft.com/office/drawing/2014/main" id="{562381AD-146B-5F4B-B5D0-575D144DD62D}"/>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23" name="Slide Number Placeholder 8">
            <a:extLst>
              <a:ext uri="{FF2B5EF4-FFF2-40B4-BE49-F238E27FC236}">
                <a16:creationId xmlns:a16="http://schemas.microsoft.com/office/drawing/2014/main" id="{012C525D-F686-EB45-A7C0-FF3F1CC6210B}"/>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Tree>
    <p:extLst>
      <p:ext uri="{BB962C8B-B14F-4D97-AF65-F5344CB8AC3E}">
        <p14:creationId xmlns:p14="http://schemas.microsoft.com/office/powerpoint/2010/main" val="116764685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and Picture">
    <p:bg>
      <p:bgRef idx="1001">
        <a:schemeClr val="bg1"/>
      </p:bgRef>
    </p:bg>
    <p:spTree>
      <p:nvGrpSpPr>
        <p:cNvPr id="1" name=""/>
        <p:cNvGrpSpPr/>
        <p:nvPr/>
      </p:nvGrpSpPr>
      <p:grpSpPr>
        <a:xfrm>
          <a:off x="0" y="0"/>
          <a:ext cx="0" cy="0"/>
          <a:chOff x="0" y="0"/>
          <a:chExt cx="0" cy="0"/>
        </a:xfrm>
      </p:grpSpPr>
      <p:sp>
        <p:nvSpPr>
          <p:cNvPr id="16" name="Text Placeholder 5">
            <a:extLst>
              <a:ext uri="{FF2B5EF4-FFF2-40B4-BE49-F238E27FC236}">
                <a16:creationId xmlns:a16="http://schemas.microsoft.com/office/drawing/2014/main" id="{9E73A337-4C33-1E4C-BAE9-8D3121B2473F}"/>
              </a:ext>
            </a:extLst>
          </p:cNvPr>
          <p:cNvSpPr>
            <a:spLocks noGrp="1"/>
          </p:cNvSpPr>
          <p:nvPr>
            <p:ph type="body" sz="quarter" idx="16" hasCustomPrompt="1"/>
          </p:nvPr>
        </p:nvSpPr>
        <p:spPr>
          <a:xfrm>
            <a:off x="402571" y="1378212"/>
            <a:ext cx="8213833" cy="372970"/>
          </a:xfrm>
        </p:spPr>
        <p:txBody>
          <a:bodyPr/>
          <a:lstStyle>
            <a:lvl1pPr marL="0" indent="0">
              <a:buNone/>
              <a:defRPr>
                <a:solidFill>
                  <a:schemeClr val="bg2"/>
                </a:solidFill>
                <a:latin typeface="+mj-lt"/>
              </a:defRPr>
            </a:lvl1pPr>
          </a:lstStyle>
          <a:p>
            <a:pPr lvl="0"/>
            <a:r>
              <a:rPr lang="en-GB" dirty="0"/>
              <a:t>Subtitle here</a:t>
            </a:r>
            <a:endParaRPr lang="en-US" dirty="0"/>
          </a:p>
        </p:txBody>
      </p:sp>
      <p:sp>
        <p:nvSpPr>
          <p:cNvPr id="22" name="Picture Placeholder 3">
            <a:extLst>
              <a:ext uri="{FF2B5EF4-FFF2-40B4-BE49-F238E27FC236}">
                <a16:creationId xmlns:a16="http://schemas.microsoft.com/office/drawing/2014/main" id="{A7F9AB2E-1B8B-0F44-96EF-B277A7F83E81}"/>
              </a:ext>
            </a:extLst>
          </p:cNvPr>
          <p:cNvSpPr>
            <a:spLocks noGrp="1"/>
          </p:cNvSpPr>
          <p:nvPr>
            <p:ph type="pic" sz="quarter" idx="17"/>
          </p:nvPr>
        </p:nvSpPr>
        <p:spPr>
          <a:xfrm>
            <a:off x="403225" y="1882101"/>
            <a:ext cx="8208743" cy="2895525"/>
          </a:xfrm>
        </p:spPr>
        <p:txBody>
          <a:bodyPr/>
          <a:lstStyle/>
          <a:p>
            <a:r>
              <a:rPr lang="en-US"/>
              <a:t>Click icon to add picture</a:t>
            </a:r>
          </a:p>
        </p:txBody>
      </p:sp>
      <p:sp>
        <p:nvSpPr>
          <p:cNvPr id="29" name="Title 1">
            <a:extLst>
              <a:ext uri="{FF2B5EF4-FFF2-40B4-BE49-F238E27FC236}">
                <a16:creationId xmlns:a16="http://schemas.microsoft.com/office/drawing/2014/main" id="{E9A73161-1B8F-B74C-AD3E-17C330B67E20}"/>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31" name="Slide Number Placeholder 8">
            <a:extLst>
              <a:ext uri="{FF2B5EF4-FFF2-40B4-BE49-F238E27FC236}">
                <a16:creationId xmlns:a16="http://schemas.microsoft.com/office/drawing/2014/main" id="{5CDD6DF2-49B5-B745-BFCC-E22792F6E8CE}"/>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Tree>
    <p:extLst>
      <p:ext uri="{BB962C8B-B14F-4D97-AF65-F5344CB8AC3E}">
        <p14:creationId xmlns:p14="http://schemas.microsoft.com/office/powerpoint/2010/main" val="2195626611"/>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Ref idx="1001">
        <a:schemeClr val="bg1"/>
      </p:bgRef>
    </p:bg>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F13D972B-3E14-9748-97E4-B447D6378197}"/>
              </a:ext>
            </a:extLst>
          </p:cNvPr>
          <p:cNvSpPr>
            <a:spLocks noGrp="1"/>
          </p:cNvSpPr>
          <p:nvPr>
            <p:ph type="pic" sz="quarter" idx="13"/>
          </p:nvPr>
        </p:nvSpPr>
        <p:spPr>
          <a:xfrm>
            <a:off x="5425455" y="1378863"/>
            <a:ext cx="3187291" cy="3408407"/>
          </a:xfrm>
        </p:spPr>
        <p:txBody>
          <a:bodyPr/>
          <a:lstStyle/>
          <a:p>
            <a:r>
              <a:rPr lang="en-US"/>
              <a:t>Click icon to add picture</a:t>
            </a:r>
          </a:p>
        </p:txBody>
      </p:sp>
      <p:sp>
        <p:nvSpPr>
          <p:cNvPr id="26" name="Title 1">
            <a:extLst>
              <a:ext uri="{FF2B5EF4-FFF2-40B4-BE49-F238E27FC236}">
                <a16:creationId xmlns:a16="http://schemas.microsoft.com/office/drawing/2014/main" id="{1E1B1EEA-0C6E-0F47-8F57-515A3BDEDBDB}"/>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28" name="Slide Number Placeholder 8">
            <a:extLst>
              <a:ext uri="{FF2B5EF4-FFF2-40B4-BE49-F238E27FC236}">
                <a16:creationId xmlns:a16="http://schemas.microsoft.com/office/drawing/2014/main" id="{642E5146-4E1E-ED4D-9028-813208BC032C}"/>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7" name="Content Placeholder 2">
            <a:extLst>
              <a:ext uri="{FF2B5EF4-FFF2-40B4-BE49-F238E27FC236}">
                <a16:creationId xmlns:a16="http://schemas.microsoft.com/office/drawing/2014/main" id="{536D2FD5-B78A-9E43-ACC5-20522CC19AB9}"/>
              </a:ext>
            </a:extLst>
          </p:cNvPr>
          <p:cNvSpPr>
            <a:spLocks noGrp="1"/>
          </p:cNvSpPr>
          <p:nvPr>
            <p:ph sz="half" idx="19"/>
          </p:nvPr>
        </p:nvSpPr>
        <p:spPr>
          <a:xfrm>
            <a:off x="402571" y="1378864"/>
            <a:ext cx="4831131" cy="3398762"/>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010717178"/>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and 3 Pictures">
    <p:bg>
      <p:bgRef idx="1001">
        <a:schemeClr val="bg1"/>
      </p:bgRef>
    </p:bg>
    <p:spTree>
      <p:nvGrpSpPr>
        <p:cNvPr id="1" name=""/>
        <p:cNvGrpSpPr/>
        <p:nvPr/>
      </p:nvGrpSpPr>
      <p:grpSpPr>
        <a:xfrm>
          <a:off x="0" y="0"/>
          <a:ext cx="0" cy="0"/>
          <a:chOff x="0" y="0"/>
          <a:chExt cx="0" cy="0"/>
        </a:xfrm>
      </p:grpSpPr>
      <p:sp>
        <p:nvSpPr>
          <p:cNvPr id="32" name="Slide Number Placeholder 8">
            <a:extLst>
              <a:ext uri="{FF2B5EF4-FFF2-40B4-BE49-F238E27FC236}">
                <a16:creationId xmlns:a16="http://schemas.microsoft.com/office/drawing/2014/main" id="{259ADB6B-7874-0544-A977-F35931AAD6E5}"/>
              </a:ext>
            </a:extLst>
          </p:cNvPr>
          <p:cNvSpPr>
            <a:spLocks noGrp="1"/>
          </p:cNvSpPr>
          <p:nvPr userDrawn="1"/>
        </p:nvSpPr>
        <p:spPr>
          <a:xfrm>
            <a:off x="8629689" y="103009"/>
            <a:ext cx="423746" cy="273844"/>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00" dirty="0">
              <a:solidFill>
                <a:schemeClr val="bg2"/>
              </a:solidFill>
            </a:endParaRPr>
          </a:p>
        </p:txBody>
      </p:sp>
      <p:sp>
        <p:nvSpPr>
          <p:cNvPr id="10" name="Picture Placeholder 3">
            <a:extLst>
              <a:ext uri="{FF2B5EF4-FFF2-40B4-BE49-F238E27FC236}">
                <a16:creationId xmlns:a16="http://schemas.microsoft.com/office/drawing/2014/main" id="{F13D972B-3E14-9748-97E4-B447D6378197}"/>
              </a:ext>
            </a:extLst>
          </p:cNvPr>
          <p:cNvSpPr>
            <a:spLocks noGrp="1"/>
          </p:cNvSpPr>
          <p:nvPr>
            <p:ph type="pic" sz="quarter" idx="13"/>
          </p:nvPr>
        </p:nvSpPr>
        <p:spPr>
          <a:xfrm>
            <a:off x="5425455" y="1378864"/>
            <a:ext cx="3188736" cy="1016704"/>
          </a:xfrm>
        </p:spPr>
        <p:txBody>
          <a:bodyPr/>
          <a:lstStyle/>
          <a:p>
            <a:r>
              <a:rPr lang="en-US"/>
              <a:t>Click icon to add picture</a:t>
            </a:r>
          </a:p>
        </p:txBody>
      </p:sp>
      <p:sp>
        <p:nvSpPr>
          <p:cNvPr id="20" name="Picture Placeholder 3">
            <a:extLst>
              <a:ext uri="{FF2B5EF4-FFF2-40B4-BE49-F238E27FC236}">
                <a16:creationId xmlns:a16="http://schemas.microsoft.com/office/drawing/2014/main" id="{B69540A8-1CF4-574D-9416-797978480FE6}"/>
              </a:ext>
            </a:extLst>
          </p:cNvPr>
          <p:cNvSpPr>
            <a:spLocks noGrp="1"/>
          </p:cNvSpPr>
          <p:nvPr>
            <p:ph type="pic" sz="quarter" idx="14"/>
          </p:nvPr>
        </p:nvSpPr>
        <p:spPr>
          <a:xfrm>
            <a:off x="5425455" y="2567180"/>
            <a:ext cx="3188733" cy="1016705"/>
          </a:xfrm>
        </p:spPr>
        <p:txBody>
          <a:bodyPr/>
          <a:lstStyle/>
          <a:p>
            <a:r>
              <a:rPr lang="en-US"/>
              <a:t>Click icon to add picture</a:t>
            </a:r>
          </a:p>
        </p:txBody>
      </p:sp>
      <p:sp>
        <p:nvSpPr>
          <p:cNvPr id="23" name="Picture Placeholder 3">
            <a:extLst>
              <a:ext uri="{FF2B5EF4-FFF2-40B4-BE49-F238E27FC236}">
                <a16:creationId xmlns:a16="http://schemas.microsoft.com/office/drawing/2014/main" id="{EC7F2BB0-FAA7-694A-9F1F-5FB1FE521BCE}"/>
              </a:ext>
            </a:extLst>
          </p:cNvPr>
          <p:cNvSpPr>
            <a:spLocks noGrp="1"/>
          </p:cNvSpPr>
          <p:nvPr>
            <p:ph type="pic" sz="quarter" idx="15"/>
          </p:nvPr>
        </p:nvSpPr>
        <p:spPr>
          <a:xfrm>
            <a:off x="5425455" y="3755497"/>
            <a:ext cx="3188736" cy="1016705"/>
          </a:xfrm>
        </p:spPr>
        <p:txBody>
          <a:bodyPr/>
          <a:lstStyle/>
          <a:p>
            <a:r>
              <a:rPr lang="en-US"/>
              <a:t>Click icon to add picture</a:t>
            </a:r>
          </a:p>
        </p:txBody>
      </p:sp>
      <p:sp>
        <p:nvSpPr>
          <p:cNvPr id="27" name="Title 1">
            <a:extLst>
              <a:ext uri="{FF2B5EF4-FFF2-40B4-BE49-F238E27FC236}">
                <a16:creationId xmlns:a16="http://schemas.microsoft.com/office/drawing/2014/main" id="{9940B2B5-C8A8-BE41-9A4F-9978F2F58F9C}"/>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29" name="Slide Number Placeholder 8">
            <a:extLst>
              <a:ext uri="{FF2B5EF4-FFF2-40B4-BE49-F238E27FC236}">
                <a16:creationId xmlns:a16="http://schemas.microsoft.com/office/drawing/2014/main" id="{AC3A15B2-22CE-7A47-8880-829766A5510D}"/>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11" name="Content Placeholder 2">
            <a:extLst>
              <a:ext uri="{FF2B5EF4-FFF2-40B4-BE49-F238E27FC236}">
                <a16:creationId xmlns:a16="http://schemas.microsoft.com/office/drawing/2014/main" id="{D53C1209-9A6C-4B4E-9F7A-5BA131E32CFD}"/>
              </a:ext>
            </a:extLst>
          </p:cNvPr>
          <p:cNvSpPr>
            <a:spLocks noGrp="1"/>
          </p:cNvSpPr>
          <p:nvPr>
            <p:ph sz="half" idx="19"/>
          </p:nvPr>
        </p:nvSpPr>
        <p:spPr>
          <a:xfrm>
            <a:off x="402571" y="1378864"/>
            <a:ext cx="4831131" cy="3398762"/>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91662381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and 3 Picture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F13D972B-3E14-9748-97E4-B447D6378197}"/>
              </a:ext>
            </a:extLst>
          </p:cNvPr>
          <p:cNvSpPr>
            <a:spLocks noGrp="1"/>
          </p:cNvSpPr>
          <p:nvPr>
            <p:ph type="pic" sz="quarter" idx="13"/>
          </p:nvPr>
        </p:nvSpPr>
        <p:spPr>
          <a:xfrm>
            <a:off x="6022536" y="2782907"/>
            <a:ext cx="2588790" cy="1994701"/>
          </a:xfrm>
        </p:spPr>
        <p:txBody>
          <a:bodyPr/>
          <a:lstStyle/>
          <a:p>
            <a:r>
              <a:rPr lang="en-US"/>
              <a:t>Click icon to add picture</a:t>
            </a:r>
          </a:p>
        </p:txBody>
      </p:sp>
      <p:sp>
        <p:nvSpPr>
          <p:cNvPr id="11" name="Picture Placeholder 3">
            <a:extLst>
              <a:ext uri="{FF2B5EF4-FFF2-40B4-BE49-F238E27FC236}">
                <a16:creationId xmlns:a16="http://schemas.microsoft.com/office/drawing/2014/main" id="{9CBE3E61-7BCA-0649-8C7E-8FBCB071EF20}"/>
              </a:ext>
            </a:extLst>
          </p:cNvPr>
          <p:cNvSpPr>
            <a:spLocks noGrp="1"/>
          </p:cNvSpPr>
          <p:nvPr>
            <p:ph type="pic" sz="quarter" idx="15"/>
          </p:nvPr>
        </p:nvSpPr>
        <p:spPr>
          <a:xfrm>
            <a:off x="402573" y="2782907"/>
            <a:ext cx="2597136" cy="1994715"/>
          </a:xfrm>
        </p:spPr>
        <p:txBody>
          <a:bodyPr/>
          <a:lstStyle/>
          <a:p>
            <a:r>
              <a:rPr lang="en-US"/>
              <a:t>Click icon to add picture</a:t>
            </a:r>
          </a:p>
        </p:txBody>
      </p:sp>
      <p:sp>
        <p:nvSpPr>
          <p:cNvPr id="14" name="Picture Placeholder 3">
            <a:extLst>
              <a:ext uri="{FF2B5EF4-FFF2-40B4-BE49-F238E27FC236}">
                <a16:creationId xmlns:a16="http://schemas.microsoft.com/office/drawing/2014/main" id="{E4A3B46C-313A-5F4F-A80F-DD17C1B5C8D1}"/>
              </a:ext>
            </a:extLst>
          </p:cNvPr>
          <p:cNvSpPr>
            <a:spLocks noGrp="1"/>
          </p:cNvSpPr>
          <p:nvPr>
            <p:ph type="pic" sz="quarter" idx="16"/>
          </p:nvPr>
        </p:nvSpPr>
        <p:spPr>
          <a:xfrm>
            <a:off x="3212553" y="2782907"/>
            <a:ext cx="2594522" cy="1994709"/>
          </a:xfrm>
        </p:spPr>
        <p:txBody>
          <a:bodyPr/>
          <a:lstStyle/>
          <a:p>
            <a:r>
              <a:rPr lang="en-US"/>
              <a:t>Click icon to add picture</a:t>
            </a:r>
            <a:endParaRPr lang="en-US" dirty="0"/>
          </a:p>
        </p:txBody>
      </p:sp>
      <p:sp>
        <p:nvSpPr>
          <p:cNvPr id="27" name="Title 1">
            <a:extLst>
              <a:ext uri="{FF2B5EF4-FFF2-40B4-BE49-F238E27FC236}">
                <a16:creationId xmlns:a16="http://schemas.microsoft.com/office/drawing/2014/main" id="{88D18555-D82A-8240-B9F6-15BEC9B4CCA7}"/>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30" name="Slide Number Placeholder 8">
            <a:extLst>
              <a:ext uri="{FF2B5EF4-FFF2-40B4-BE49-F238E27FC236}">
                <a16:creationId xmlns:a16="http://schemas.microsoft.com/office/drawing/2014/main" id="{2116E88B-47B5-F644-A01B-626E8BB87AB5}"/>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9" name="Content Placeholder 2">
            <a:extLst>
              <a:ext uri="{FF2B5EF4-FFF2-40B4-BE49-F238E27FC236}">
                <a16:creationId xmlns:a16="http://schemas.microsoft.com/office/drawing/2014/main" id="{BE0C27BA-02F8-134D-A9AB-376BB1A59697}"/>
              </a:ext>
            </a:extLst>
          </p:cNvPr>
          <p:cNvSpPr>
            <a:spLocks noGrp="1"/>
          </p:cNvSpPr>
          <p:nvPr>
            <p:ph sz="half" idx="17"/>
          </p:nvPr>
        </p:nvSpPr>
        <p:spPr>
          <a:xfrm>
            <a:off x="402571" y="1378864"/>
            <a:ext cx="8211620" cy="1223561"/>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561903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A541-88F8-15B3-8B27-8D97451E721C}"/>
              </a:ext>
            </a:extLst>
          </p:cNvPr>
          <p:cNvSpPr>
            <a:spLocks noGrp="1"/>
          </p:cNvSpPr>
          <p:nvPr>
            <p:ph type="title"/>
          </p:nvPr>
        </p:nvSpPr>
        <p:spPr>
          <a:xfrm>
            <a:off x="623888" y="1282304"/>
            <a:ext cx="7886700" cy="2139553"/>
          </a:xfrm>
        </p:spPr>
        <p:txBody>
          <a:bodyPr anchor="b"/>
          <a:lstStyle>
            <a:lvl1pPr>
              <a:defRPr sz="4500"/>
            </a:lvl1pPr>
          </a:lstStyle>
          <a:p>
            <a:r>
              <a:rPr lang="en-GB"/>
              <a:t>Click to edit Master title style</a:t>
            </a:r>
          </a:p>
        </p:txBody>
      </p:sp>
      <p:sp>
        <p:nvSpPr>
          <p:cNvPr id="3" name="Text Placeholder 2">
            <a:extLst>
              <a:ext uri="{FF2B5EF4-FFF2-40B4-BE49-F238E27FC236}">
                <a16:creationId xmlns:a16="http://schemas.microsoft.com/office/drawing/2014/main" id="{467569A0-8B5B-F395-281C-8DBA4907D11F}"/>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F29CC81-FCC4-341A-EE5F-99B3F03D352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414BF6-DED8-E50D-2309-55DC8B2458C3}"/>
              </a:ext>
            </a:extLst>
          </p:cNvPr>
          <p:cNvSpPr>
            <a:spLocks noGrp="1"/>
          </p:cNvSpPr>
          <p:nvPr>
            <p:ph type="ftr" sz="quarter" idx="11"/>
          </p:nvPr>
        </p:nvSpPr>
        <p:spPr/>
        <p:txBody>
          <a:bodyPr/>
          <a:lstStyle/>
          <a:p>
            <a:r>
              <a:rPr lang="en-US"/>
              <a:t>DEPARTMENT OR SECTION TITLE GOES HERE</a:t>
            </a:r>
          </a:p>
        </p:txBody>
      </p:sp>
      <p:sp>
        <p:nvSpPr>
          <p:cNvPr id="6" name="Slide Number Placeholder 5">
            <a:extLst>
              <a:ext uri="{FF2B5EF4-FFF2-40B4-BE49-F238E27FC236}">
                <a16:creationId xmlns:a16="http://schemas.microsoft.com/office/drawing/2014/main" id="{B9525352-3F96-36F2-DC01-683E37AE79B2}"/>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2690389412"/>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78B44-DC6C-59AF-173D-73B97DE23B5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2A1131F-E9FE-D386-1264-0E07731A5B94}"/>
              </a:ext>
            </a:extLst>
          </p:cNvPr>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D653A00-E08A-1009-0C00-323341B2F13C}"/>
              </a:ext>
            </a:extLst>
          </p:cNvPr>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A8B5A4D-298F-20E1-AEC8-A83ECD50440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8EA38D5-CC41-CCA6-F132-D8172111BB09}"/>
              </a:ext>
            </a:extLst>
          </p:cNvPr>
          <p:cNvSpPr>
            <a:spLocks noGrp="1"/>
          </p:cNvSpPr>
          <p:nvPr>
            <p:ph type="ftr" sz="quarter" idx="11"/>
          </p:nvPr>
        </p:nvSpPr>
        <p:spPr/>
        <p:txBody>
          <a:bodyPr/>
          <a:lstStyle/>
          <a:p>
            <a:r>
              <a:rPr lang="en-US"/>
              <a:t>DEPARTMENT OR SECTION TITLE GOES HERE</a:t>
            </a:r>
          </a:p>
        </p:txBody>
      </p:sp>
      <p:sp>
        <p:nvSpPr>
          <p:cNvPr id="7" name="Slide Number Placeholder 6">
            <a:extLst>
              <a:ext uri="{FF2B5EF4-FFF2-40B4-BE49-F238E27FC236}">
                <a16:creationId xmlns:a16="http://schemas.microsoft.com/office/drawing/2014/main" id="{EFBD3F09-6A5F-73A0-BBAA-EB3BCBCCF213}"/>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2161042354"/>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7B0C1-E937-6C6B-1076-1497AA16EFE6}"/>
              </a:ext>
            </a:extLst>
          </p:cNvPr>
          <p:cNvSpPr>
            <a:spLocks noGrp="1"/>
          </p:cNvSpPr>
          <p:nvPr>
            <p:ph type="title"/>
          </p:nvPr>
        </p:nvSpPr>
        <p:spPr>
          <a:xfrm>
            <a:off x="629841" y="273844"/>
            <a:ext cx="7886700" cy="994172"/>
          </a:xfrm>
        </p:spPr>
        <p:txBody>
          <a:bodyPr/>
          <a:lstStyle/>
          <a:p>
            <a:r>
              <a:rPr lang="en-GB"/>
              <a:t>Click to edit Master title style</a:t>
            </a:r>
          </a:p>
        </p:txBody>
      </p:sp>
      <p:sp>
        <p:nvSpPr>
          <p:cNvPr id="3" name="Text Placeholder 2">
            <a:extLst>
              <a:ext uri="{FF2B5EF4-FFF2-40B4-BE49-F238E27FC236}">
                <a16:creationId xmlns:a16="http://schemas.microsoft.com/office/drawing/2014/main" id="{663117A7-8D52-63B4-7A0E-970CD74239AE}"/>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1E6DA4FA-D022-A47D-F8C5-44CB1C925E4E}"/>
              </a:ext>
            </a:extLst>
          </p:cNvPr>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DFF441C-4F3E-2E75-9960-E107321F257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FEB9FE33-5A3E-8E82-CB8E-A3B2AAE3F9FD}"/>
              </a:ext>
            </a:extLst>
          </p:cNvPr>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BC8430FE-9929-19F5-0DD3-8CFE2F16E167}"/>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81125707-7B3E-097E-C190-92452E00820D}"/>
              </a:ext>
            </a:extLst>
          </p:cNvPr>
          <p:cNvSpPr>
            <a:spLocks noGrp="1"/>
          </p:cNvSpPr>
          <p:nvPr>
            <p:ph type="ftr" sz="quarter" idx="11"/>
          </p:nvPr>
        </p:nvSpPr>
        <p:spPr/>
        <p:txBody>
          <a:bodyPr/>
          <a:lstStyle/>
          <a:p>
            <a:r>
              <a:rPr lang="en-US"/>
              <a:t>DEPARTMENT OR SECTION TITLE GOES HERE</a:t>
            </a:r>
          </a:p>
        </p:txBody>
      </p:sp>
      <p:sp>
        <p:nvSpPr>
          <p:cNvPr id="9" name="Slide Number Placeholder 8">
            <a:extLst>
              <a:ext uri="{FF2B5EF4-FFF2-40B4-BE49-F238E27FC236}">
                <a16:creationId xmlns:a16="http://schemas.microsoft.com/office/drawing/2014/main" id="{EB63489D-B9D9-2D3E-2A41-B531A526D7E0}"/>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2322492779"/>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5669-1912-3127-924A-9487321079F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E0E75FF9-F1DC-FAFC-D863-02775FFAAA72}"/>
              </a:ext>
            </a:extLst>
          </p:cNvPr>
          <p:cNvSpPr>
            <a:spLocks noGrp="1"/>
          </p:cNvSpPr>
          <p:nvPr>
            <p:ph type="dt" sz="half" idx="10"/>
          </p:nvPr>
        </p:nvSpPr>
        <p:spPr/>
        <p:txBody>
          <a:bodyPr/>
          <a:lstStyle/>
          <a:p>
            <a:fld id="{E251495D-9F7B-4320-BA99-62D302EA6C80}" type="datetimeFigureOut">
              <a:rPr lang="en-GB" smtClean="0"/>
              <a:t>17/04/2023</a:t>
            </a:fld>
            <a:endParaRPr lang="en-GB"/>
          </a:p>
        </p:txBody>
      </p:sp>
      <p:sp>
        <p:nvSpPr>
          <p:cNvPr id="4" name="Footer Placeholder 3">
            <a:extLst>
              <a:ext uri="{FF2B5EF4-FFF2-40B4-BE49-F238E27FC236}">
                <a16:creationId xmlns:a16="http://schemas.microsoft.com/office/drawing/2014/main" id="{21701C74-E7CD-4AE8-6678-CBBE5AEBD7E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390174-6F42-84BC-73CD-5A367B5248A8}"/>
              </a:ext>
            </a:extLst>
          </p:cNvPr>
          <p:cNvSpPr>
            <a:spLocks noGrp="1"/>
          </p:cNvSpPr>
          <p:nvPr>
            <p:ph type="sldNum" sz="quarter" idx="12"/>
          </p:nvPr>
        </p:nvSpPr>
        <p:spPr/>
        <p:txBody>
          <a:bodyPr/>
          <a:lstStyle/>
          <a:p>
            <a:fld id="{6AA10EC0-CC52-A246-A2C3-81389B6F8C64}" type="slidenum">
              <a:rPr lang="en-US" smtClean="0"/>
              <a:pPr/>
              <a:t>‹#›</a:t>
            </a:fld>
            <a:endParaRPr lang="en-US" dirty="0"/>
          </a:p>
        </p:txBody>
      </p:sp>
    </p:spTree>
    <p:extLst>
      <p:ext uri="{BB962C8B-B14F-4D97-AF65-F5344CB8AC3E}">
        <p14:creationId xmlns:p14="http://schemas.microsoft.com/office/powerpoint/2010/main" val="3355501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0D268B-18D2-D8A4-13C0-1E763FF5AD36}"/>
              </a:ext>
            </a:extLst>
          </p:cNvPr>
          <p:cNvSpPr>
            <a:spLocks noGrp="1"/>
          </p:cNvSpPr>
          <p:nvPr>
            <p:ph type="dt" sz="half" idx="10"/>
          </p:nvPr>
        </p:nvSpPr>
        <p:spPr/>
        <p:txBody>
          <a:bodyPr/>
          <a:lstStyle/>
          <a:p>
            <a:fld id="{E251495D-9F7B-4320-BA99-62D302EA6C80}" type="datetimeFigureOut">
              <a:rPr lang="en-GB" smtClean="0"/>
              <a:t>17/04/2023</a:t>
            </a:fld>
            <a:endParaRPr lang="en-GB"/>
          </a:p>
        </p:txBody>
      </p:sp>
      <p:sp>
        <p:nvSpPr>
          <p:cNvPr id="3" name="Footer Placeholder 2">
            <a:extLst>
              <a:ext uri="{FF2B5EF4-FFF2-40B4-BE49-F238E27FC236}">
                <a16:creationId xmlns:a16="http://schemas.microsoft.com/office/drawing/2014/main" id="{526F655A-A628-3E40-5CD1-CC7B49793FF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66FFAFB-F03C-A72A-7410-AE3832D5D6C0}"/>
              </a:ext>
            </a:extLst>
          </p:cNvPr>
          <p:cNvSpPr>
            <a:spLocks noGrp="1"/>
          </p:cNvSpPr>
          <p:nvPr>
            <p:ph type="sldNum" sz="quarter" idx="12"/>
          </p:nvPr>
        </p:nvSpPr>
        <p:spPr/>
        <p:txBody>
          <a:bodyPr/>
          <a:lstStyle/>
          <a:p>
            <a:fld id="{6AA10EC0-CC52-A246-A2C3-81389B6F8C64}" type="slidenum">
              <a:rPr lang="en-US" smtClean="0"/>
              <a:pPr/>
              <a:t>‹#›</a:t>
            </a:fld>
            <a:endParaRPr lang="en-US" dirty="0"/>
          </a:p>
        </p:txBody>
      </p:sp>
    </p:spTree>
    <p:extLst>
      <p:ext uri="{BB962C8B-B14F-4D97-AF65-F5344CB8AC3E}">
        <p14:creationId xmlns:p14="http://schemas.microsoft.com/office/powerpoint/2010/main" val="1311125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0B7CE-6A7A-5A1D-3D87-60E591E56806}"/>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p>
        </p:txBody>
      </p:sp>
      <p:sp>
        <p:nvSpPr>
          <p:cNvPr id="3" name="Content Placeholder 2">
            <a:extLst>
              <a:ext uri="{FF2B5EF4-FFF2-40B4-BE49-F238E27FC236}">
                <a16:creationId xmlns:a16="http://schemas.microsoft.com/office/drawing/2014/main" id="{A42CA122-5C69-6A71-8314-AD8E0B264C2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247C1159-3CB0-3654-3B35-17813735503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1C32A183-9E68-7596-35D7-2777DA90921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75198B2-4484-6931-DCBE-2A90879B30EA}"/>
              </a:ext>
            </a:extLst>
          </p:cNvPr>
          <p:cNvSpPr>
            <a:spLocks noGrp="1"/>
          </p:cNvSpPr>
          <p:nvPr>
            <p:ph type="ftr" sz="quarter" idx="11"/>
          </p:nvPr>
        </p:nvSpPr>
        <p:spPr/>
        <p:txBody>
          <a:bodyPr/>
          <a:lstStyle/>
          <a:p>
            <a:r>
              <a:rPr lang="en-US"/>
              <a:t>DEPARTMENT OR SECTION TITLE GOES HERE</a:t>
            </a:r>
          </a:p>
        </p:txBody>
      </p:sp>
      <p:sp>
        <p:nvSpPr>
          <p:cNvPr id="7" name="Slide Number Placeholder 6">
            <a:extLst>
              <a:ext uri="{FF2B5EF4-FFF2-40B4-BE49-F238E27FC236}">
                <a16:creationId xmlns:a16="http://schemas.microsoft.com/office/drawing/2014/main" id="{D5AB15B4-273E-5D2B-0538-86D99CECC05F}"/>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2613303985"/>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E47AE-6EAD-8E9C-8093-2FF3066F6585}"/>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p>
        </p:txBody>
      </p:sp>
      <p:sp>
        <p:nvSpPr>
          <p:cNvPr id="3" name="Picture Placeholder 2">
            <a:extLst>
              <a:ext uri="{FF2B5EF4-FFF2-40B4-BE49-F238E27FC236}">
                <a16:creationId xmlns:a16="http://schemas.microsoft.com/office/drawing/2014/main" id="{BA530F3D-B246-8BAC-B4D0-72CB83EB5EB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125DFFE9-B22A-9D1A-EAEE-9991528BED3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C44403D3-1258-5130-038E-CCD960F1856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17052C1-0373-CA84-9004-CD7FAC02AE6B}"/>
              </a:ext>
            </a:extLst>
          </p:cNvPr>
          <p:cNvSpPr>
            <a:spLocks noGrp="1"/>
          </p:cNvSpPr>
          <p:nvPr>
            <p:ph type="ftr" sz="quarter" idx="11"/>
          </p:nvPr>
        </p:nvSpPr>
        <p:spPr/>
        <p:txBody>
          <a:bodyPr/>
          <a:lstStyle/>
          <a:p>
            <a:r>
              <a:rPr lang="en-US"/>
              <a:t>DEPARTMENT OR SECTION TITLE GOES HERE</a:t>
            </a:r>
          </a:p>
        </p:txBody>
      </p:sp>
      <p:sp>
        <p:nvSpPr>
          <p:cNvPr id="7" name="Slide Number Placeholder 6">
            <a:extLst>
              <a:ext uri="{FF2B5EF4-FFF2-40B4-BE49-F238E27FC236}">
                <a16:creationId xmlns:a16="http://schemas.microsoft.com/office/drawing/2014/main" id="{C6D89C03-5F5D-B5CC-4814-56AE525D2DAD}"/>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152776717"/>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F2D29E-6A7C-3D53-CDCD-4C63357A46F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45D0811A-438F-0A91-BF2F-678F5C09A9C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9C5DBB4-BBCC-BCB3-2F86-07EB0F38910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3AA2D17-BEB1-DEAD-A0F3-627EC8609EE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DEPARTMENT OR SECTION TITLE GOES HERE</a:t>
            </a:r>
          </a:p>
        </p:txBody>
      </p:sp>
      <p:sp>
        <p:nvSpPr>
          <p:cNvPr id="6" name="Slide Number Placeholder 5">
            <a:extLst>
              <a:ext uri="{FF2B5EF4-FFF2-40B4-BE49-F238E27FC236}">
                <a16:creationId xmlns:a16="http://schemas.microsoft.com/office/drawing/2014/main" id="{226A80F7-9A36-AA64-B58A-22347520D4D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AA10EC0-CC52-A246-A2C3-81389B6F8C64}" type="slidenum">
              <a:rPr lang="en-US" smtClean="0"/>
              <a:t>‹#›</a:t>
            </a:fld>
            <a:endParaRPr lang="en-US"/>
          </a:p>
        </p:txBody>
      </p:sp>
    </p:spTree>
    <p:extLst>
      <p:ext uri="{BB962C8B-B14F-4D97-AF65-F5344CB8AC3E}">
        <p14:creationId xmlns:p14="http://schemas.microsoft.com/office/powerpoint/2010/main" val="89377816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70" r:id="rId14"/>
    <p:sldLayoutId id="2147483662" r:id="rId15"/>
    <p:sldLayoutId id="2147483677" r:id="rId16"/>
    <p:sldLayoutId id="2147483663" r:id="rId17"/>
    <p:sldLayoutId id="2147483676" r:id="rId18"/>
    <p:sldLayoutId id="2147483664" r:id="rId19"/>
    <p:sldLayoutId id="2147483678" r:id="rId20"/>
    <p:sldLayoutId id="2147483666" r:id="rId21"/>
    <p:sldLayoutId id="2147483679" r:id="rId22"/>
    <p:sldLayoutId id="2147483682" r:id="rId23"/>
    <p:sldLayoutId id="2147483680" r:id="rId24"/>
    <p:sldLayoutId id="2147483681" r:id="rId25"/>
    <p:sldLayoutId id="2147483684" r:id="rId26"/>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ourworldindata.org/grapher/number-children-stunted-ihme"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13.xml"/><Relationship Id="rId7" Type="http://schemas.openxmlformats.org/officeDocument/2006/relationships/hyperlink" Target="https://ourworldindata.org/grapher/share-undernourished-region"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hyperlink" Target="https://ourworldindata.org/hunger-and-undernourishment#:~:text=across%20the%20world.-,Summary,million%20people%20globally%20are%20undernourished." TargetMode="External"/><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hyperlink" Target="https://unsplash.com/photos/1R7iHPt63Lc"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www.aihw.gov.au/reports/burden-of-disease/abds-2018-interactive-data-risk-factors/contents/overweight-including-obesit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www.researchgate.net/publication/319256297_Psychometric_Properties_of_the_Malay_Version_of_the_Dutch_Eating_Behaviour_Questionnaire_DEBQ_in_a_Sample_of_Malaysian_Adults_Attending_a_Health_Care_Facility/figures?lo=1"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hyperlink" Target="https://www.menti.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images.unsplash.com/photo-1512621776951-a57141f2eefd?ixlib=rb-1.2.1&amp;ixid=MnwxMjA3fDB8MHxwaG90by1wYWdlfHx8fGVufDB8fHx8&amp;auto=format&amp;fit=crop&amp;w=1470&amp;q=80"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s://images.unsplash.com/photo-1593131492215-67b479a3d915?ixlib=rb-1.2.1&amp;ixid=MnwxMjA3fDB8MHxwaG90by1wYWdlfHx8fGVufDB8fHx8&amp;auto=format&amp;fit=crop&amp;w=1113&amp;q=80"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0.svg"/></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hyperlink" Target="https://www.menti.com/"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www.menti.com/" TargetMode="External"/></Relationships>
</file>

<file path=ppt/slides/_rels/slide30.xml.rels><?xml version="1.0" encoding="UTF-8" standalone="yes"?>
<Relationships xmlns="http://schemas.openxmlformats.org/package/2006/relationships"><Relationship Id="rId2" Type="http://schemas.openxmlformats.org/officeDocument/2006/relationships/hyperlink" Target="http://www.unsplash.com/" TargetMode="Externa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1016/s0140-6736(17)32129-3"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hyperlink" Target="https://doi.org/10.1002/9781405186407.wbiecs053" TargetMode="External"/><Relationship Id="rId5" Type="http://schemas.openxmlformats.org/officeDocument/2006/relationships/hyperlink" Target="https://www.aihw.gov.au/reports/burden-of-disease/abds-2018-interactive-data-risk-factors/contents/about" TargetMode="External"/><Relationship Id="rId4" Type="http://schemas.openxmlformats.org/officeDocument/2006/relationships/hyperlink" Target="https://doi.org/10.1098/rsos.190174"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s://doi.org/10.1177/1090198102251021"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hyperlink" Target="https://doi.org/10.1186/s12889-021-10420-9" TargetMode="External"/><Relationship Id="rId5" Type="http://schemas.openxmlformats.org/officeDocument/2006/relationships/hyperlink" Target="https://doi.org/10.1038/s41598-019-51534-w" TargetMode="External"/><Relationship Id="rId4" Type="http://schemas.openxmlformats.org/officeDocument/2006/relationships/hyperlink" Target="https://doi.org/10.3389/fpsyg.2021.712567"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doi.org/10.4103/jpgm.jpgm_712_16"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hyperlink" Target="https://doi.org/10.1038/sj.ijo.0802204" TargetMode="External"/><Relationship Id="rId4" Type="http://schemas.openxmlformats.org/officeDocument/2006/relationships/hyperlink" Target="https://doi.org/10.1016/j.jand.2020.03.019"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doi.org/10.1038/sj.ijo.0803701"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hyperlink" Target="https://doi.org/10.1186/s12939-021-01462-x" TargetMode="External"/><Relationship Id="rId4" Type="http://schemas.openxmlformats.org/officeDocument/2006/relationships/hyperlink" Target="https://doi.org/10.1016/s2214-109x(15)00039-x"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186/s12889-019-6832-z"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hyperlink" Target="https://www.euro.who.int/__data/assets/pdf_file/0003/247638/obesity-090514.pdf" TargetMode="External"/><Relationship Id="rId4" Type="http://schemas.openxmlformats.org/officeDocument/2006/relationships/hyperlink" Target="https://doi.org/10.1371/journal.pone.0050568"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hyperlink" Target="https://upload.wikimedia.org/wikipedia/commons/c/cc/BMI_chart.png" TargetMode="External"/><Relationship Id="rId3" Type="http://schemas.openxmlformats.org/officeDocument/2006/relationships/hyperlink" Target="https://www.who.int/health-topics/obesity#tab=tab_1" TargetMode="External"/><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hyperlink" Target="https://www.who.int/news-room/fact-sheets/detail/obesity-and-overweight"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hyperlink" Target="https://ourworldindata.org/obesity" TargetMode="Externa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hyperlink" Target="https://www.who.int/news-room/fact-sheets/detail/obesity-and-overweight" TargetMode="External"/><Relationship Id="rId7" Type="http://schemas.openxmlformats.org/officeDocument/2006/relationships/image" Target="../media/image13.sv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hyperlink" Target="https://ourworldindata.org/grapher/children-who-are-overweight-sdg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who.int/news-room/fact-sheets/detail/malnutrition"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hyperlink" Target="https://ourworldindata.org/grapher/prevalence-of-undernourishm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E49D-DA51-EE4B-9BCB-B0ABEA67D6EF}"/>
              </a:ext>
            </a:extLst>
          </p:cNvPr>
          <p:cNvSpPr>
            <a:spLocks noGrp="1"/>
          </p:cNvSpPr>
          <p:nvPr>
            <p:ph type="ctrTitle"/>
          </p:nvPr>
        </p:nvSpPr>
        <p:spPr>
          <a:xfrm>
            <a:off x="557560" y="1703873"/>
            <a:ext cx="8028880" cy="630000"/>
          </a:xfrm>
        </p:spPr>
        <p:txBody>
          <a:bodyPr>
            <a:noAutofit/>
          </a:bodyPr>
          <a:lstStyle/>
          <a:p>
            <a:r>
              <a:rPr lang="en-US" sz="3600" dirty="0">
                <a:solidFill>
                  <a:srgbClr val="002060"/>
                </a:solidFill>
                <a:latin typeface="Tw Cen MT" panose="020B0602020104020603" pitchFamily="34" charset="0"/>
              </a:rPr>
              <a:t>PSYC003: </a:t>
            </a:r>
            <a:r>
              <a:rPr lang="en-GB" sz="3600" dirty="0">
                <a:solidFill>
                  <a:srgbClr val="002060"/>
                </a:solidFill>
                <a:latin typeface="Tw Cen MT" panose="020B0602020104020603" pitchFamily="34" charset="0"/>
              </a:rPr>
              <a:t>Psychological Influences on Health &amp; Behaviour</a:t>
            </a:r>
            <a:endParaRPr lang="en-US" sz="3600" dirty="0">
              <a:solidFill>
                <a:srgbClr val="002060"/>
              </a:solidFill>
              <a:latin typeface="Tw Cen MT" panose="020B0602020104020603" pitchFamily="34" charset="0"/>
            </a:endParaRPr>
          </a:p>
        </p:txBody>
      </p:sp>
      <p:sp>
        <p:nvSpPr>
          <p:cNvPr id="3" name="Subtitle 2">
            <a:extLst>
              <a:ext uri="{FF2B5EF4-FFF2-40B4-BE49-F238E27FC236}">
                <a16:creationId xmlns:a16="http://schemas.microsoft.com/office/drawing/2014/main" id="{C5FC5953-5326-2A4B-B611-1BF67D7B2D27}"/>
              </a:ext>
            </a:extLst>
          </p:cNvPr>
          <p:cNvSpPr>
            <a:spLocks noGrp="1"/>
          </p:cNvSpPr>
          <p:nvPr>
            <p:ph type="subTitle" idx="1"/>
          </p:nvPr>
        </p:nvSpPr>
        <p:spPr>
          <a:xfrm>
            <a:off x="557560" y="2990070"/>
            <a:ext cx="8028880" cy="331604"/>
          </a:xfrm>
        </p:spPr>
        <p:txBody>
          <a:bodyPr>
            <a:noAutofit/>
          </a:bodyPr>
          <a:lstStyle/>
          <a:p>
            <a:r>
              <a:rPr lang="en-US" sz="2400" dirty="0">
                <a:solidFill>
                  <a:srgbClr val="002060"/>
                </a:solidFill>
                <a:latin typeface="Tw Cen MT" panose="020B0602020104020603" pitchFamily="34" charset="0"/>
              </a:rPr>
              <a:t>Diet &amp; Weight Management</a:t>
            </a:r>
          </a:p>
        </p:txBody>
      </p:sp>
      <p:sp>
        <p:nvSpPr>
          <p:cNvPr id="4" name="Text Placeholder 3">
            <a:extLst>
              <a:ext uri="{FF2B5EF4-FFF2-40B4-BE49-F238E27FC236}">
                <a16:creationId xmlns:a16="http://schemas.microsoft.com/office/drawing/2014/main" id="{41234D5A-8634-C144-9744-4C3A3E1BDA39}"/>
              </a:ext>
            </a:extLst>
          </p:cNvPr>
          <p:cNvSpPr>
            <a:spLocks noGrp="1"/>
          </p:cNvSpPr>
          <p:nvPr>
            <p:ph type="body" sz="quarter" idx="10"/>
          </p:nvPr>
        </p:nvSpPr>
        <p:spPr>
          <a:xfrm>
            <a:off x="1143000" y="3393881"/>
            <a:ext cx="6858000" cy="223295"/>
          </a:xfrm>
        </p:spPr>
        <p:txBody>
          <a:bodyPr/>
          <a:lstStyle/>
          <a:p>
            <a:r>
              <a:rPr lang="en-US" sz="1600" dirty="0">
                <a:solidFill>
                  <a:srgbClr val="002060"/>
                </a:solidFill>
                <a:latin typeface="Tw Cen MT" panose="020B0602020104020603" pitchFamily="34" charset="0"/>
              </a:rPr>
              <a:t>School of Psychology, University of Plymouth</a:t>
            </a:r>
          </a:p>
        </p:txBody>
      </p:sp>
      <p:sp>
        <p:nvSpPr>
          <p:cNvPr id="5" name="Text Placeholder 4">
            <a:extLst>
              <a:ext uri="{FF2B5EF4-FFF2-40B4-BE49-F238E27FC236}">
                <a16:creationId xmlns:a16="http://schemas.microsoft.com/office/drawing/2014/main" id="{9304BDF2-FF15-FD48-A4AD-C01566B3245B}"/>
              </a:ext>
            </a:extLst>
          </p:cNvPr>
          <p:cNvSpPr>
            <a:spLocks noGrp="1"/>
          </p:cNvSpPr>
          <p:nvPr>
            <p:ph type="body" sz="quarter" idx="11"/>
          </p:nvPr>
        </p:nvSpPr>
        <p:spPr>
          <a:xfrm>
            <a:off x="1143000" y="3761591"/>
            <a:ext cx="6858000" cy="223295"/>
          </a:xfrm>
        </p:spPr>
        <p:txBody>
          <a:bodyPr/>
          <a:lstStyle/>
          <a:p>
            <a:r>
              <a:rPr lang="en-US" sz="1600" dirty="0">
                <a:solidFill>
                  <a:srgbClr val="002060"/>
                </a:solidFill>
                <a:latin typeface="Tw Cen MT" panose="020B0602020104020603" pitchFamily="34" charset="0"/>
              </a:rPr>
              <a:t>Dr Rob Heirene</a:t>
            </a:r>
          </a:p>
        </p:txBody>
      </p:sp>
      <p:sp>
        <p:nvSpPr>
          <p:cNvPr id="6" name="Text Placeholder 5">
            <a:extLst>
              <a:ext uri="{FF2B5EF4-FFF2-40B4-BE49-F238E27FC236}">
                <a16:creationId xmlns:a16="http://schemas.microsoft.com/office/drawing/2014/main" id="{6EF204B7-0869-E444-B7B3-D10ECF63428F}"/>
              </a:ext>
            </a:extLst>
          </p:cNvPr>
          <p:cNvSpPr>
            <a:spLocks noGrp="1"/>
          </p:cNvSpPr>
          <p:nvPr>
            <p:ph type="body" sz="quarter" idx="12"/>
          </p:nvPr>
        </p:nvSpPr>
        <p:spPr>
          <a:xfrm>
            <a:off x="1143000" y="4122393"/>
            <a:ext cx="6858000" cy="223295"/>
          </a:xfrm>
        </p:spPr>
        <p:txBody>
          <a:bodyPr/>
          <a:lstStyle/>
          <a:p>
            <a:r>
              <a:rPr lang="en-US" sz="1600" dirty="0">
                <a:solidFill>
                  <a:srgbClr val="002060"/>
                </a:solidFill>
                <a:latin typeface="Tw Cen MT" panose="020B0602020104020603" pitchFamily="34" charset="0"/>
              </a:rPr>
              <a:t>March 2023</a:t>
            </a:r>
          </a:p>
        </p:txBody>
      </p:sp>
    </p:spTree>
    <p:extLst>
      <p:ext uri="{BB962C8B-B14F-4D97-AF65-F5344CB8AC3E}">
        <p14:creationId xmlns:p14="http://schemas.microsoft.com/office/powerpoint/2010/main" val="226812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10</a:t>
            </a:fld>
            <a:endParaRPr lang="en-US" dirty="0"/>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237577" y="1397677"/>
            <a:ext cx="3503149" cy="3001139"/>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i="0" strike="noStrike" dirty="0">
                <a:effectLst/>
                <a:latin typeface="Tw Cen MT" panose="020B0602020104020603" pitchFamily="34" charset="0"/>
              </a:rPr>
              <a:t>8.9% of the world are </a:t>
            </a:r>
            <a:r>
              <a:rPr lang="en-US" sz="1400" b="1" i="0" strike="noStrike" dirty="0">
                <a:effectLst/>
                <a:latin typeface="Tw Cen MT" panose="020B0602020104020603" pitchFamily="34" charset="0"/>
              </a:rPr>
              <a:t>undernourished </a:t>
            </a:r>
            <a:r>
              <a:rPr lang="en-US" sz="1400" i="0" strike="noStrike" dirty="0">
                <a:effectLst/>
                <a:latin typeface="Tw Cen MT" panose="020B0602020104020603" pitchFamily="34" charset="0"/>
              </a:rPr>
              <a:t>(663 million people) </a:t>
            </a:r>
            <a:r>
              <a:rPr lang="en-US" sz="1400" dirty="0">
                <a:latin typeface="Tw Cen MT" panose="020B0602020104020603" pitchFamily="34" charset="0"/>
              </a:rPr>
              <a:t>(</a:t>
            </a:r>
            <a:r>
              <a:rPr lang="en-US" sz="1400" dirty="0" err="1">
                <a:latin typeface="Tw Cen MT" panose="020B0602020104020603" pitchFamily="34" charset="0"/>
              </a:rPr>
              <a:t>Roser</a:t>
            </a:r>
            <a:r>
              <a:rPr lang="en-US" sz="1400" dirty="0">
                <a:latin typeface="Tw Cen MT" panose="020B0602020104020603" pitchFamily="34" charset="0"/>
              </a:rPr>
              <a:t> &amp; Ritchie, 2019)</a:t>
            </a:r>
            <a:endParaRPr lang="en-US" sz="1400" i="0" dirty="0">
              <a:effectLst/>
              <a:latin typeface="Tw Cen MT" panose="020B0602020104020603" pitchFamily="34" charset="0"/>
            </a:endParaRPr>
          </a:p>
          <a:p>
            <a:r>
              <a:rPr lang="en-US" sz="1400" b="0" i="0" strike="noStrike" dirty="0">
                <a:effectLst/>
                <a:latin typeface="Tw Cen MT" panose="020B0602020104020603" pitchFamily="34" charset="0"/>
              </a:rPr>
              <a:t>22% of children &lt;5 are ‘</a:t>
            </a:r>
            <a:r>
              <a:rPr lang="en-US" sz="1400" b="1" i="0" strike="noStrike" dirty="0">
                <a:effectLst/>
                <a:latin typeface="Tw Cen MT" panose="020B0602020104020603" pitchFamily="34" charset="0"/>
              </a:rPr>
              <a:t>stunted</a:t>
            </a:r>
            <a:r>
              <a:rPr lang="en-US" sz="1400" b="0" i="0" strike="noStrike" dirty="0">
                <a:effectLst/>
                <a:latin typeface="Tw Cen MT" panose="020B0602020104020603" pitchFamily="34" charset="0"/>
              </a:rPr>
              <a:t>’ </a:t>
            </a:r>
            <a:r>
              <a:rPr lang="en-US" sz="1400" dirty="0">
                <a:latin typeface="Tw Cen MT" panose="020B0602020104020603" pitchFamily="34" charset="0"/>
              </a:rPr>
              <a:t>(</a:t>
            </a:r>
            <a:r>
              <a:rPr lang="en-US" sz="1400" dirty="0" err="1">
                <a:latin typeface="Tw Cen MT" panose="020B0602020104020603" pitchFamily="34" charset="0"/>
              </a:rPr>
              <a:t>Roser</a:t>
            </a:r>
            <a:r>
              <a:rPr lang="en-US" sz="1400" dirty="0">
                <a:latin typeface="Tw Cen MT" panose="020B0602020104020603" pitchFamily="34" charset="0"/>
              </a:rPr>
              <a:t> &amp; Ritchie, 2019)</a:t>
            </a:r>
          </a:p>
          <a:p>
            <a:r>
              <a:rPr lang="en-US" sz="1400" dirty="0">
                <a:latin typeface="Tw Cen MT" panose="020B0602020104020603" pitchFamily="34" charset="0"/>
              </a:rPr>
              <a:t>~42% of children have </a:t>
            </a:r>
            <a:r>
              <a:rPr lang="en-US" sz="1400" b="1" dirty="0">
                <a:latin typeface="Tw Cen MT" panose="020B0602020104020603" pitchFamily="34" charset="0"/>
              </a:rPr>
              <a:t>anemia</a:t>
            </a:r>
            <a:r>
              <a:rPr lang="en-US" sz="1400" dirty="0">
                <a:latin typeface="Tw Cen MT" panose="020B0602020104020603" pitchFamily="34" charset="0"/>
              </a:rPr>
              <a:t> (</a:t>
            </a:r>
            <a:r>
              <a:rPr lang="en-US" sz="1400" dirty="0" err="1">
                <a:latin typeface="Tw Cen MT" panose="020B0602020104020603" pitchFamily="34" charset="0"/>
              </a:rPr>
              <a:t>Roser</a:t>
            </a:r>
            <a:r>
              <a:rPr lang="en-US" sz="1400" dirty="0">
                <a:latin typeface="Tw Cen MT" panose="020B0602020104020603" pitchFamily="34" charset="0"/>
              </a:rPr>
              <a:t> &amp; Ritchie (2017)</a:t>
            </a:r>
          </a:p>
          <a:p>
            <a:r>
              <a:rPr lang="en-US" sz="1400" dirty="0">
                <a:latin typeface="Tw Cen MT" panose="020B0602020104020603" pitchFamily="34" charset="0"/>
              </a:rPr>
              <a:t>17.3% of people are </a:t>
            </a:r>
            <a:r>
              <a:rPr lang="en-US" sz="1400" b="1" dirty="0">
                <a:latin typeface="Tw Cen MT" panose="020B0602020104020603" pitchFamily="34" charset="0"/>
              </a:rPr>
              <a:t>deficient in zinc </a:t>
            </a:r>
            <a:r>
              <a:rPr lang="en-US" sz="1400" dirty="0">
                <a:latin typeface="Tw Cen MT" panose="020B0602020104020603" pitchFamily="34" charset="0"/>
              </a:rPr>
              <a:t>(</a:t>
            </a:r>
            <a:r>
              <a:rPr lang="en-US" sz="1400" dirty="0" err="1">
                <a:latin typeface="Tw Cen MT" panose="020B0602020104020603" pitchFamily="34" charset="0"/>
              </a:rPr>
              <a:t>Wessells</a:t>
            </a:r>
            <a:r>
              <a:rPr lang="en-US" sz="1400" dirty="0">
                <a:latin typeface="Tw Cen MT" panose="020B0602020104020603" pitchFamily="34" charset="0"/>
              </a:rPr>
              <a:t> &amp; Brown, 2012)</a:t>
            </a:r>
          </a:p>
          <a:p>
            <a:r>
              <a:rPr lang="en-US" sz="1400" dirty="0">
                <a:latin typeface="Tw Cen MT" panose="020B0602020104020603" pitchFamily="34" charset="0"/>
              </a:rPr>
              <a:t>Other common (but decreasing) </a:t>
            </a:r>
            <a:r>
              <a:rPr lang="en-US" sz="1400" b="1" dirty="0">
                <a:latin typeface="Tw Cen MT" panose="020B0602020104020603" pitchFamily="34" charset="0"/>
              </a:rPr>
              <a:t>deficiencies include those of iodine </a:t>
            </a:r>
            <a:r>
              <a:rPr lang="en-US" sz="1400" dirty="0">
                <a:latin typeface="Tw Cen MT" panose="020B0602020104020603" pitchFamily="34" charset="0"/>
              </a:rPr>
              <a:t>(</a:t>
            </a:r>
            <a:r>
              <a:rPr lang="en-US" sz="1400" dirty="0" err="1">
                <a:latin typeface="Tw Cen MT" panose="020B0602020104020603" pitchFamily="34" charset="0"/>
              </a:rPr>
              <a:t>Biban</a:t>
            </a:r>
            <a:r>
              <a:rPr lang="en-US" sz="1400" dirty="0">
                <a:latin typeface="Tw Cen MT" panose="020B0602020104020603" pitchFamily="34" charset="0"/>
              </a:rPr>
              <a:t> &amp; </a:t>
            </a:r>
            <a:r>
              <a:rPr lang="en-US" sz="1400" dirty="0" err="1">
                <a:latin typeface="Tw Cen MT" panose="020B0602020104020603" pitchFamily="34" charset="0"/>
              </a:rPr>
              <a:t>Lichiardopol</a:t>
            </a:r>
            <a:r>
              <a:rPr lang="en-US" sz="1400" dirty="0">
                <a:latin typeface="Tw Cen MT" panose="020B0602020104020603" pitchFamily="34" charset="0"/>
              </a:rPr>
              <a:t>, 2017) and </a:t>
            </a:r>
            <a:r>
              <a:rPr lang="en-US" sz="1400" b="1" dirty="0">
                <a:latin typeface="Tw Cen MT" panose="020B0602020104020603" pitchFamily="34" charset="0"/>
              </a:rPr>
              <a:t>vitamin A</a:t>
            </a:r>
            <a:r>
              <a:rPr lang="en-US" sz="1400" dirty="0">
                <a:latin typeface="Tw Cen MT" panose="020B0602020104020603" pitchFamily="34" charset="0"/>
              </a:rPr>
              <a:t> (Stevens et al., 2015) </a:t>
            </a:r>
          </a:p>
          <a:p>
            <a:pPr marL="0" indent="0">
              <a:spcBef>
                <a:spcPts val="100"/>
              </a:spcBef>
              <a:spcAft>
                <a:spcPts val="600"/>
              </a:spcAft>
              <a:buNone/>
            </a:pPr>
            <a:endParaRPr lang="en-US" sz="1400" dirty="0">
              <a:latin typeface="Tw Cen MT" panose="020B0602020104020603" pitchFamily="34" charset="0"/>
            </a:endParaRPr>
          </a:p>
          <a:p>
            <a:pPr marL="0" indent="0" algn="ctr">
              <a:spcBef>
                <a:spcPts val="600"/>
              </a:spcBef>
              <a:buNone/>
            </a:pPr>
            <a:endParaRPr lang="en-US" sz="1400" dirty="0">
              <a:latin typeface="Tw Cen MT" panose="020B0602020104020603" pitchFamily="34" charset="0"/>
            </a:endParaRP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Unhealthy diets </a:t>
            </a:r>
          </a:p>
          <a:p>
            <a:r>
              <a:rPr lang="en-US" sz="1400" dirty="0">
                <a:solidFill>
                  <a:srgbClr val="002060"/>
                </a:solidFill>
              </a:rPr>
              <a:t>Malnutrition</a:t>
            </a:r>
            <a:endParaRPr lang="en-AU" sz="1400" dirty="0">
              <a:solidFill>
                <a:srgbClr val="002060"/>
              </a:solidFill>
            </a:endParaRPr>
          </a:p>
        </p:txBody>
      </p:sp>
      <p:sp>
        <p:nvSpPr>
          <p:cNvPr id="13" name="TextBox 12">
            <a:extLst>
              <a:ext uri="{FF2B5EF4-FFF2-40B4-BE49-F238E27FC236}">
                <a16:creationId xmlns:a16="http://schemas.microsoft.com/office/drawing/2014/main" id="{3164A9EA-C5EE-427C-B645-DC72CDBF6D32}"/>
              </a:ext>
            </a:extLst>
          </p:cNvPr>
          <p:cNvSpPr txBox="1"/>
          <p:nvPr/>
        </p:nvSpPr>
        <p:spPr>
          <a:xfrm>
            <a:off x="3819969" y="4609451"/>
            <a:ext cx="4572000" cy="261610"/>
          </a:xfrm>
          <a:prstGeom prst="rect">
            <a:avLst/>
          </a:prstGeom>
          <a:noFill/>
        </p:spPr>
        <p:txBody>
          <a:bodyPr wrap="square">
            <a:spAutoFit/>
          </a:bodyPr>
          <a:lstStyle/>
          <a:p>
            <a:pPr algn="ctr"/>
            <a:r>
              <a:rPr lang="en-AU" sz="1100" dirty="0">
                <a:latin typeface="Tw Cen MT" panose="020B0602020104020603" pitchFamily="34" charset="0"/>
              </a:rPr>
              <a:t>Source: </a:t>
            </a:r>
            <a:r>
              <a:rPr lang="en-AU" sz="1100" dirty="0">
                <a:latin typeface="Tw Cen MT" panose="020B0602020104020603" pitchFamily="34" charset="0"/>
                <a:hlinkClick r:id="rId3"/>
              </a:rPr>
              <a:t>Our world data</a:t>
            </a:r>
            <a:endParaRPr lang="en-AU" sz="1100" dirty="0">
              <a:latin typeface="Tw Cen MT" panose="020B0602020104020603" pitchFamily="34" charset="0"/>
            </a:endParaRPr>
          </a:p>
        </p:txBody>
      </p:sp>
      <p:pic>
        <p:nvPicPr>
          <p:cNvPr id="4" name="Picture 3" descr="Map&#10;&#10;Description automatically generated">
            <a:extLst>
              <a:ext uri="{FF2B5EF4-FFF2-40B4-BE49-F238E27FC236}">
                <a16:creationId xmlns:a16="http://schemas.microsoft.com/office/drawing/2014/main" id="{71C5DF5A-5067-4D23-8AB1-256BAFFF16BA}"/>
              </a:ext>
            </a:extLst>
          </p:cNvPr>
          <p:cNvPicPr>
            <a:picLocks noChangeAspect="1"/>
          </p:cNvPicPr>
          <p:nvPr/>
        </p:nvPicPr>
        <p:blipFill>
          <a:blip r:embed="rId4"/>
          <a:stretch>
            <a:fillRect/>
          </a:stretch>
        </p:blipFill>
        <p:spPr>
          <a:xfrm>
            <a:off x="3740727" y="1187045"/>
            <a:ext cx="4848408" cy="3422405"/>
          </a:xfrm>
          <a:prstGeom prst="rect">
            <a:avLst/>
          </a:prstGeom>
        </p:spPr>
      </p:pic>
    </p:spTree>
    <p:extLst>
      <p:ext uri="{BB962C8B-B14F-4D97-AF65-F5344CB8AC3E}">
        <p14:creationId xmlns:p14="http://schemas.microsoft.com/office/powerpoint/2010/main" val="228786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E6ED2B6-92D9-4C72-A117-FC05DEBC2BB5}"/>
              </a:ext>
            </a:extLst>
          </p:cNvPr>
          <p:cNvSpPr>
            <a:spLocks noGrp="1"/>
          </p:cNvSpPr>
          <p:nvPr>
            <p:ph type="sldNum" sz="quarter" idx="12"/>
          </p:nvPr>
        </p:nvSpPr>
        <p:spPr/>
        <p:txBody>
          <a:bodyPr/>
          <a:lstStyle/>
          <a:p>
            <a:fld id="{6AA10EC0-CC52-A246-A2C3-81389B6F8C64}" type="slidenum">
              <a:rPr lang="en-US" smtClean="0"/>
              <a:pPr/>
              <a:t>11</a:t>
            </a:fld>
            <a:endParaRPr lang="en-US" dirty="0"/>
          </a:p>
        </p:txBody>
      </p:sp>
      <p:sp>
        <p:nvSpPr>
          <p:cNvPr id="7" name="TextBox 6">
            <a:extLst>
              <a:ext uri="{FF2B5EF4-FFF2-40B4-BE49-F238E27FC236}">
                <a16:creationId xmlns:a16="http://schemas.microsoft.com/office/drawing/2014/main" id="{DE3EB9F7-89A7-4569-9503-2584D686A5A1}"/>
              </a:ext>
            </a:extLst>
          </p:cNvPr>
          <p:cNvSpPr txBox="1"/>
          <p:nvPr/>
        </p:nvSpPr>
        <p:spPr>
          <a:xfrm>
            <a:off x="4518119" y="4556375"/>
            <a:ext cx="4572000" cy="261610"/>
          </a:xfrm>
          <a:prstGeom prst="rect">
            <a:avLst/>
          </a:prstGeom>
          <a:noFill/>
        </p:spPr>
        <p:txBody>
          <a:bodyPr wrap="square">
            <a:spAutoFit/>
          </a:bodyPr>
          <a:lstStyle/>
          <a:p>
            <a:pPr algn="ctr"/>
            <a:r>
              <a:rPr lang="en-AU" sz="1100" dirty="0">
                <a:latin typeface="Tw Cen MT" panose="020B0602020104020603" pitchFamily="34" charset="0"/>
              </a:rPr>
              <a:t>Source: </a:t>
            </a:r>
            <a:r>
              <a:rPr lang="en-AU" sz="1100" dirty="0">
                <a:latin typeface="Tw Cen MT" panose="020B0602020104020603" pitchFamily="34" charset="0"/>
                <a:hlinkClick r:id="rId5"/>
              </a:rPr>
              <a:t>Our world data</a:t>
            </a:r>
            <a:endParaRPr lang="en-AU" sz="1100" dirty="0">
              <a:latin typeface="Tw Cen MT" panose="020B0602020104020603" pitchFamily="34" charset="0"/>
            </a:endParaRPr>
          </a:p>
        </p:txBody>
      </p:sp>
      <p:sp>
        <p:nvSpPr>
          <p:cNvPr id="8" name="Title 3">
            <a:extLst>
              <a:ext uri="{FF2B5EF4-FFF2-40B4-BE49-F238E27FC236}">
                <a16:creationId xmlns:a16="http://schemas.microsoft.com/office/drawing/2014/main" id="{8A16C592-FCDC-4952-ACBB-3D9688388E76}"/>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Unhealthy diets </a:t>
            </a:r>
          </a:p>
          <a:p>
            <a:r>
              <a:rPr lang="en-US" sz="1400" dirty="0">
                <a:solidFill>
                  <a:srgbClr val="002060"/>
                </a:solidFill>
              </a:rPr>
              <a:t>Malnutrition</a:t>
            </a:r>
            <a:endParaRPr lang="en-AU" sz="1400" dirty="0">
              <a:solidFill>
                <a:srgbClr val="002060"/>
              </a:solidFill>
            </a:endParaRPr>
          </a:p>
        </p:txBody>
      </p:sp>
      <p:pic>
        <p:nvPicPr>
          <p:cNvPr id="10" name="Picture 9" descr="Chart, line chart&#10;&#10;Description automatically generated">
            <a:extLst>
              <a:ext uri="{FF2B5EF4-FFF2-40B4-BE49-F238E27FC236}">
                <a16:creationId xmlns:a16="http://schemas.microsoft.com/office/drawing/2014/main" id="{597D1770-93D5-406E-84C0-9953988DE327}"/>
              </a:ext>
            </a:extLst>
          </p:cNvPr>
          <p:cNvPicPr>
            <a:picLocks noChangeAspect="1"/>
          </p:cNvPicPr>
          <p:nvPr/>
        </p:nvPicPr>
        <p:blipFill>
          <a:blip r:embed="rId6"/>
          <a:stretch>
            <a:fillRect/>
          </a:stretch>
        </p:blipFill>
        <p:spPr>
          <a:xfrm>
            <a:off x="152032" y="1421172"/>
            <a:ext cx="4366087" cy="3081944"/>
          </a:xfrm>
          <a:prstGeom prst="rect">
            <a:avLst/>
          </a:prstGeom>
        </p:spPr>
      </p:pic>
      <p:sp>
        <p:nvSpPr>
          <p:cNvPr id="11" name="TextBox 10">
            <a:extLst>
              <a:ext uri="{FF2B5EF4-FFF2-40B4-BE49-F238E27FC236}">
                <a16:creationId xmlns:a16="http://schemas.microsoft.com/office/drawing/2014/main" id="{127435BD-7762-410D-BD4F-5F99408D6F2C}"/>
              </a:ext>
            </a:extLst>
          </p:cNvPr>
          <p:cNvSpPr txBox="1"/>
          <p:nvPr/>
        </p:nvSpPr>
        <p:spPr>
          <a:xfrm>
            <a:off x="0" y="4556375"/>
            <a:ext cx="4572000" cy="261610"/>
          </a:xfrm>
          <a:prstGeom prst="rect">
            <a:avLst/>
          </a:prstGeom>
          <a:noFill/>
        </p:spPr>
        <p:txBody>
          <a:bodyPr wrap="square">
            <a:spAutoFit/>
          </a:bodyPr>
          <a:lstStyle/>
          <a:p>
            <a:pPr algn="ctr"/>
            <a:r>
              <a:rPr lang="en-AU" sz="1100" dirty="0">
                <a:latin typeface="Tw Cen MT" panose="020B0602020104020603" pitchFamily="34" charset="0"/>
              </a:rPr>
              <a:t>Source: </a:t>
            </a:r>
            <a:r>
              <a:rPr lang="en-AU" sz="1100" dirty="0">
                <a:latin typeface="Tw Cen MT" panose="020B0602020104020603" pitchFamily="34" charset="0"/>
                <a:hlinkClick r:id="rId7"/>
              </a:rPr>
              <a:t>Our world data</a:t>
            </a:r>
            <a:endParaRPr lang="en-AU" sz="1100" dirty="0">
              <a:latin typeface="Tw Cen MT" panose="020B0602020104020603" pitchFamily="34" charset="0"/>
            </a:endParaRPr>
          </a:p>
        </p:txBody>
      </p:sp>
      <p:pic>
        <p:nvPicPr>
          <p:cNvPr id="12" name="Screen Recording 6">
            <a:hlinkClick r:id="" action="ppaction://media"/>
            <a:extLst>
              <a:ext uri="{FF2B5EF4-FFF2-40B4-BE49-F238E27FC236}">
                <a16:creationId xmlns:a16="http://schemas.microsoft.com/office/drawing/2014/main" id="{1CF9F4E0-7C21-489B-98EF-D690BFD4639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662929" y="1447802"/>
            <a:ext cx="4282380" cy="3081944"/>
          </a:xfrm>
          <a:prstGeom prst="rect">
            <a:avLst/>
          </a:prstGeom>
        </p:spPr>
      </p:pic>
    </p:spTree>
    <p:extLst>
      <p:ext uri="{BB962C8B-B14F-4D97-AF65-F5344CB8AC3E}">
        <p14:creationId xmlns:p14="http://schemas.microsoft.com/office/powerpoint/2010/main" val="146732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65" fill="hold"/>
                                        <p:tgtEl>
                                          <p:spTgt spid="12"/>
                                        </p:tgtEl>
                                      </p:cBhvr>
                                    </p:cmd>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2"/>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12"/>
                                        </p:tgtEl>
                                      </p:cBhvr>
                                    </p:cmd>
                                  </p:childTnLst>
                                </p:cTn>
                              </p:par>
                            </p:childTnLst>
                          </p:cTn>
                        </p:par>
                      </p:childTnLst>
                    </p:cTn>
                  </p:par>
                </p:childTnLst>
              </p:cTn>
              <p:nextCondLst>
                <p:cond evt="onClick" delay="0">
                  <p:tgtEl>
                    <p:spTgt spid="12"/>
                  </p:tgtEl>
                </p:cond>
              </p:nextCondLst>
            </p:seq>
            <p:video>
              <p:cMediaNode vol="80000" mute="1">
                <p:cTn id="14" fill="hold" display="0">
                  <p:stCondLst>
                    <p:cond delay="indefinite"/>
                  </p:stCondLst>
                </p:cTn>
                <p:tgtEl>
                  <p:spTgt spid="12"/>
                </p:tgtEl>
              </p:cMediaNode>
            </p:video>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E6ED2B6-92D9-4C72-A117-FC05DEBC2BB5}"/>
              </a:ext>
            </a:extLst>
          </p:cNvPr>
          <p:cNvSpPr>
            <a:spLocks noGrp="1"/>
          </p:cNvSpPr>
          <p:nvPr>
            <p:ph type="sldNum" sz="quarter" idx="12"/>
          </p:nvPr>
        </p:nvSpPr>
        <p:spPr/>
        <p:txBody>
          <a:bodyPr/>
          <a:lstStyle/>
          <a:p>
            <a:fld id="{6AA10EC0-CC52-A246-A2C3-81389B6F8C64}" type="slidenum">
              <a:rPr lang="en-US" smtClean="0"/>
              <a:pPr/>
              <a:t>12</a:t>
            </a:fld>
            <a:endParaRPr lang="en-US" dirty="0"/>
          </a:p>
        </p:txBody>
      </p:sp>
      <p:sp>
        <p:nvSpPr>
          <p:cNvPr id="8" name="Title 3">
            <a:extLst>
              <a:ext uri="{FF2B5EF4-FFF2-40B4-BE49-F238E27FC236}">
                <a16:creationId xmlns:a16="http://schemas.microsoft.com/office/drawing/2014/main" id="{8A16C592-FCDC-4952-ACBB-3D9688388E76}"/>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Unhealthy diets </a:t>
            </a:r>
          </a:p>
          <a:p>
            <a:r>
              <a:rPr lang="en-US" sz="1400" dirty="0">
                <a:solidFill>
                  <a:srgbClr val="002060"/>
                </a:solidFill>
              </a:rPr>
              <a:t>Relevance to psychology</a:t>
            </a:r>
            <a:endParaRPr lang="en-AU" sz="1400" dirty="0">
              <a:solidFill>
                <a:srgbClr val="002060"/>
              </a:solidFill>
            </a:endParaRPr>
          </a:p>
        </p:txBody>
      </p:sp>
      <p:sp>
        <p:nvSpPr>
          <p:cNvPr id="9" name="Content Placeholder 1">
            <a:extLst>
              <a:ext uri="{FF2B5EF4-FFF2-40B4-BE49-F238E27FC236}">
                <a16:creationId xmlns:a16="http://schemas.microsoft.com/office/drawing/2014/main" id="{C9592AAE-6ABC-3FC3-5BE4-599153C0B257}"/>
              </a:ext>
            </a:extLst>
          </p:cNvPr>
          <p:cNvSpPr txBox="1">
            <a:spLocks/>
          </p:cNvSpPr>
          <p:nvPr/>
        </p:nvSpPr>
        <p:spPr>
          <a:xfrm>
            <a:off x="550843" y="1717070"/>
            <a:ext cx="4307595" cy="3001139"/>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Aft>
                <a:spcPts val="1200"/>
              </a:spcAft>
              <a:buNone/>
            </a:pPr>
            <a:r>
              <a:rPr lang="en-US" sz="1800" b="1" i="0" strike="noStrike" dirty="0">
                <a:effectLst/>
                <a:latin typeface="Tw Cen MT" panose="020B0602020104020603" pitchFamily="34" charset="0"/>
              </a:rPr>
              <a:t>Why does this all matter to health psychology? </a:t>
            </a:r>
          </a:p>
          <a:p>
            <a:pPr marL="0" indent="0" algn="ctr">
              <a:spcAft>
                <a:spcPts val="1200"/>
              </a:spcAft>
              <a:buNone/>
            </a:pPr>
            <a:r>
              <a:rPr lang="en-US" sz="1400" b="1" i="0" strike="noStrike" dirty="0">
                <a:effectLst/>
                <a:latin typeface="Tw Cen MT" panose="020B0602020104020603" pitchFamily="34" charset="0"/>
              </a:rPr>
              <a:t>Dietary consumption is a (mostly) </a:t>
            </a:r>
            <a:r>
              <a:rPr lang="en-US" sz="1400" b="1" i="0" u="sng" strike="noStrike" dirty="0">
                <a:effectLst/>
                <a:latin typeface="Tw Cen MT" panose="020B0602020104020603" pitchFamily="34" charset="0"/>
              </a:rPr>
              <a:t>modifiable </a:t>
            </a:r>
            <a:r>
              <a:rPr lang="en-US" sz="1400" b="1" i="0" u="sng" strike="noStrike" dirty="0" err="1">
                <a:effectLst/>
                <a:latin typeface="Tw Cen MT" panose="020B0602020104020603" pitchFamily="34" charset="0"/>
              </a:rPr>
              <a:t>behaviour</a:t>
            </a:r>
            <a:r>
              <a:rPr lang="en-US" sz="1400" b="1" u="sng" dirty="0">
                <a:latin typeface="Tw Cen MT" panose="020B0602020104020603" pitchFamily="34" charset="0"/>
              </a:rPr>
              <a:t> </a:t>
            </a:r>
          </a:p>
          <a:p>
            <a:pPr>
              <a:spcAft>
                <a:spcPts val="1200"/>
              </a:spcAft>
            </a:pPr>
            <a:r>
              <a:rPr lang="en-US" sz="1400" dirty="0">
                <a:latin typeface="Tw Cen MT" panose="020B0602020104020603" pitchFamily="34" charset="0"/>
              </a:rPr>
              <a:t>Changes in diet can have a significant impact on health, positive or negative, depending on our choices</a:t>
            </a:r>
          </a:p>
          <a:p>
            <a:pPr>
              <a:spcAft>
                <a:spcPts val="1200"/>
              </a:spcAft>
            </a:pPr>
            <a:r>
              <a:rPr lang="en-US" sz="1400" dirty="0">
                <a:latin typeface="Tw Cen MT" panose="020B0602020104020603" pitchFamily="34" charset="0"/>
              </a:rPr>
              <a:t>Makes diet a good target for health-focused intervention</a:t>
            </a:r>
          </a:p>
          <a:p>
            <a:endParaRPr lang="en-US" sz="1600" dirty="0">
              <a:latin typeface="Tw Cen MT" panose="020B0602020104020603" pitchFamily="34" charset="0"/>
            </a:endParaRPr>
          </a:p>
          <a:p>
            <a:pPr marL="0" indent="0">
              <a:buNone/>
            </a:pPr>
            <a:endParaRPr lang="en-US" sz="1400" dirty="0">
              <a:latin typeface="Tw Cen MT" panose="020B0602020104020603" pitchFamily="34" charset="0"/>
            </a:endParaRPr>
          </a:p>
        </p:txBody>
      </p:sp>
      <p:pic>
        <p:nvPicPr>
          <p:cNvPr id="1030" name="Picture 6" descr="cooked food on table">
            <a:hlinkClick r:id="rId3"/>
            <a:extLst>
              <a:ext uri="{FF2B5EF4-FFF2-40B4-BE49-F238E27FC236}">
                <a16:creationId xmlns:a16="http://schemas.microsoft.com/office/drawing/2014/main" id="{9824F500-3726-7769-590F-0EEA2A2B97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1547" y="465599"/>
            <a:ext cx="2871272" cy="4306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59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13</a:t>
            </a:fld>
            <a:endParaRPr lang="en-US" dirty="0"/>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4954344" y="1489254"/>
            <a:ext cx="3732455" cy="347198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600" i="0" strike="noStrike" dirty="0">
                <a:effectLst/>
                <a:latin typeface="Tw Cen MT" panose="020B0602020104020603" pitchFamily="34" charset="0"/>
              </a:rPr>
              <a:t>Australia in 2018 (</a:t>
            </a:r>
            <a:r>
              <a:rPr lang="en-US" sz="1600" dirty="0">
                <a:latin typeface="Tw Cen MT" panose="020B0602020104020603" pitchFamily="34" charset="0"/>
              </a:rPr>
              <a:t>Australian Institute of Health and Welfare, 2021</a:t>
            </a:r>
            <a:r>
              <a:rPr lang="en-US" sz="1600" i="0" strike="noStrike" dirty="0">
                <a:effectLst/>
                <a:latin typeface="Tw Cen MT" panose="020B0602020104020603" pitchFamily="34" charset="0"/>
              </a:rPr>
              <a:t>): </a:t>
            </a:r>
          </a:p>
          <a:p>
            <a:r>
              <a:rPr lang="en-US" sz="1400" i="0" strike="noStrike" dirty="0">
                <a:effectLst/>
                <a:latin typeface="Tw Cen MT" panose="020B0602020104020603" pitchFamily="34" charset="0"/>
              </a:rPr>
              <a:t>8.4% of total disease burden in Australia during 2018 attributable to being overweight (2</a:t>
            </a:r>
            <a:r>
              <a:rPr lang="en-US" sz="1400" i="0" strike="noStrike" baseline="30000" dirty="0">
                <a:effectLst/>
                <a:latin typeface="Tw Cen MT" panose="020B0602020104020603" pitchFamily="34" charset="0"/>
              </a:rPr>
              <a:t>nd</a:t>
            </a:r>
            <a:r>
              <a:rPr lang="en-US" sz="1400" i="0" strike="noStrike" dirty="0">
                <a:effectLst/>
                <a:latin typeface="Tw Cen MT" panose="020B0602020104020603" pitchFamily="34" charset="0"/>
              </a:rPr>
              <a:t> only to tobacco use)</a:t>
            </a:r>
          </a:p>
          <a:p>
            <a:r>
              <a:rPr lang="en-US" sz="1400" dirty="0">
                <a:latin typeface="Tw Cen MT" panose="020B0602020104020603" pitchFamily="34" charset="0"/>
              </a:rPr>
              <a:t>Being overweight contributed to 17 types of cancer, for cardiovascular diseases, three musculoskeletal conditions, type II diabetes, dementia, asthma, and kidney disease</a:t>
            </a:r>
            <a:r>
              <a:rPr lang="en-US" sz="1400" i="0" strike="noStrike" dirty="0">
                <a:effectLst/>
                <a:latin typeface="Tw Cen MT" panose="020B0602020104020603" pitchFamily="34" charset="0"/>
              </a:rPr>
              <a:t> </a:t>
            </a:r>
          </a:p>
          <a:p>
            <a:r>
              <a:rPr lang="en-US" sz="1400" dirty="0">
                <a:latin typeface="Tw Cen MT" panose="020B0602020104020603" pitchFamily="34" charset="0"/>
              </a:rPr>
              <a:t>Disease burden attributable to being overweight was two times greater in the lower socio-economic group compared to the highest</a:t>
            </a:r>
          </a:p>
          <a:p>
            <a:pPr marL="0" indent="0" algn="ctr">
              <a:spcBef>
                <a:spcPts val="600"/>
              </a:spcBef>
              <a:buNone/>
            </a:pPr>
            <a:endParaRPr lang="en-US" sz="1400" dirty="0">
              <a:latin typeface="Tw Cen MT" panose="020B0602020104020603" pitchFamily="34" charset="0"/>
            </a:endParaRP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Unhealthy diets </a:t>
            </a:r>
          </a:p>
          <a:p>
            <a:r>
              <a:rPr lang="en-US" sz="1400" dirty="0">
                <a:solidFill>
                  <a:srgbClr val="002060"/>
                </a:solidFill>
              </a:rPr>
              <a:t>Diet &amp; physical health</a:t>
            </a:r>
            <a:endParaRPr lang="en-AU" sz="1400" dirty="0">
              <a:solidFill>
                <a:srgbClr val="002060"/>
              </a:solidFill>
            </a:endParaRPr>
          </a:p>
        </p:txBody>
      </p:sp>
      <p:pic>
        <p:nvPicPr>
          <p:cNvPr id="5" name="Picture 4" descr="Chart, funnel chart&#10;&#10;Description automatically generated">
            <a:extLst>
              <a:ext uri="{FF2B5EF4-FFF2-40B4-BE49-F238E27FC236}">
                <a16:creationId xmlns:a16="http://schemas.microsoft.com/office/drawing/2014/main" id="{CF82AD0E-BC51-45D9-9599-F2B2D4F76BEA}"/>
              </a:ext>
            </a:extLst>
          </p:cNvPr>
          <p:cNvPicPr>
            <a:picLocks noChangeAspect="1"/>
          </p:cNvPicPr>
          <p:nvPr/>
        </p:nvPicPr>
        <p:blipFill>
          <a:blip r:embed="rId3"/>
          <a:stretch>
            <a:fillRect/>
          </a:stretch>
        </p:blipFill>
        <p:spPr>
          <a:xfrm>
            <a:off x="298794" y="1370195"/>
            <a:ext cx="4273206" cy="3471980"/>
          </a:xfrm>
          <a:prstGeom prst="rect">
            <a:avLst/>
          </a:prstGeom>
        </p:spPr>
      </p:pic>
      <p:sp>
        <p:nvSpPr>
          <p:cNvPr id="9" name="TextBox 8">
            <a:extLst>
              <a:ext uri="{FF2B5EF4-FFF2-40B4-BE49-F238E27FC236}">
                <a16:creationId xmlns:a16="http://schemas.microsoft.com/office/drawing/2014/main" id="{7BADBE1E-94C5-4405-A85D-DE9C4AD65A9C}"/>
              </a:ext>
            </a:extLst>
          </p:cNvPr>
          <p:cNvSpPr txBox="1"/>
          <p:nvPr/>
        </p:nvSpPr>
        <p:spPr>
          <a:xfrm>
            <a:off x="0" y="4854574"/>
            <a:ext cx="4572000" cy="261610"/>
          </a:xfrm>
          <a:prstGeom prst="rect">
            <a:avLst/>
          </a:prstGeom>
          <a:noFill/>
        </p:spPr>
        <p:txBody>
          <a:bodyPr wrap="square">
            <a:spAutoFit/>
          </a:bodyPr>
          <a:lstStyle/>
          <a:p>
            <a:pPr algn="ctr"/>
            <a:r>
              <a:rPr lang="en-AU" sz="1100" dirty="0">
                <a:latin typeface="Tw Cen MT" panose="020B0602020104020603" pitchFamily="34" charset="0"/>
              </a:rPr>
              <a:t>Source: </a:t>
            </a:r>
            <a:r>
              <a:rPr lang="en-AU" sz="1100" dirty="0">
                <a:latin typeface="Tw Cen MT" panose="020B0602020104020603" pitchFamily="34" charset="0"/>
                <a:hlinkClick r:id="rId4"/>
              </a:rPr>
              <a:t>AIHW</a:t>
            </a:r>
            <a:endParaRPr lang="en-AU" sz="1100" dirty="0">
              <a:latin typeface="Tw Cen MT" panose="020B0602020104020603" pitchFamily="34" charset="0"/>
            </a:endParaRPr>
          </a:p>
        </p:txBody>
      </p:sp>
    </p:spTree>
    <p:extLst>
      <p:ext uri="{BB962C8B-B14F-4D97-AF65-F5344CB8AC3E}">
        <p14:creationId xmlns:p14="http://schemas.microsoft.com/office/powerpoint/2010/main" val="259614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14</a:t>
            </a:fld>
            <a:endParaRPr lang="en-US" dirty="0"/>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452795" y="1443883"/>
            <a:ext cx="4364345" cy="347198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600" dirty="0">
                <a:latin typeface="Tw Cen MT" panose="020B0602020104020603" pitchFamily="34" charset="0"/>
              </a:rPr>
              <a:t>Obesity is associated with:</a:t>
            </a:r>
          </a:p>
          <a:p>
            <a:r>
              <a:rPr lang="en-US" sz="1400" dirty="0">
                <a:latin typeface="Tw Cen MT" panose="020B0602020104020603" pitchFamily="34" charset="0"/>
              </a:rPr>
              <a:t>Increased rates of </a:t>
            </a:r>
            <a:r>
              <a:rPr lang="en-US" sz="1400" b="1" dirty="0">
                <a:latin typeface="Tw Cen MT" panose="020B0602020104020603" pitchFamily="34" charset="0"/>
              </a:rPr>
              <a:t>anxiety</a:t>
            </a:r>
            <a:r>
              <a:rPr lang="en-US" sz="1400" dirty="0">
                <a:latin typeface="Tw Cen MT" panose="020B0602020104020603" pitchFamily="34" charset="0"/>
              </a:rPr>
              <a:t> and </a:t>
            </a:r>
            <a:r>
              <a:rPr lang="en-US" sz="1400" b="1" dirty="0">
                <a:latin typeface="Tw Cen MT" panose="020B0602020104020603" pitchFamily="34" charset="0"/>
              </a:rPr>
              <a:t>depression</a:t>
            </a:r>
            <a:r>
              <a:rPr lang="en-US" sz="1400" dirty="0">
                <a:latin typeface="Tw Cen MT" panose="020B0602020104020603" pitchFamily="34" charset="0"/>
              </a:rPr>
              <a:t> (Lavallee et al., 2021)</a:t>
            </a:r>
          </a:p>
          <a:p>
            <a:r>
              <a:rPr lang="en-US" sz="1400" dirty="0">
                <a:latin typeface="Tw Cen MT" panose="020B0602020104020603" pitchFamily="34" charset="0"/>
              </a:rPr>
              <a:t>Increased rates of </a:t>
            </a:r>
            <a:r>
              <a:rPr lang="en-US" sz="1400" b="1" dirty="0">
                <a:latin typeface="Tw Cen MT" panose="020B0602020104020603" pitchFamily="34" charset="0"/>
              </a:rPr>
              <a:t>psychosocial problems </a:t>
            </a:r>
            <a:r>
              <a:rPr lang="en-US" sz="1400" dirty="0">
                <a:latin typeface="Tw Cen MT" panose="020B0602020104020603" pitchFamily="34" charset="0"/>
              </a:rPr>
              <a:t>and </a:t>
            </a:r>
            <a:r>
              <a:rPr lang="en-US" sz="1400" b="1" dirty="0">
                <a:latin typeface="Tw Cen MT" panose="020B0602020104020603" pitchFamily="34" charset="0"/>
              </a:rPr>
              <a:t>suicidal ideation </a:t>
            </a:r>
            <a:r>
              <a:rPr lang="en-US" sz="1400" dirty="0">
                <a:latin typeface="Tw Cen MT" panose="020B0602020104020603" pitchFamily="34" charset="0"/>
              </a:rPr>
              <a:t>among adolescents (Vuuren et al., 2019) </a:t>
            </a:r>
          </a:p>
          <a:p>
            <a:r>
              <a:rPr lang="en-US" sz="1400" b="1" dirty="0">
                <a:latin typeface="Tw Cen MT" panose="020B0602020104020603" pitchFamily="34" charset="0"/>
              </a:rPr>
              <a:t>Depression</a:t>
            </a:r>
            <a:r>
              <a:rPr lang="en-US" sz="1400" dirty="0">
                <a:latin typeface="Tw Cen MT" panose="020B0602020104020603" pitchFamily="34" charset="0"/>
              </a:rPr>
              <a:t>, </a:t>
            </a:r>
            <a:r>
              <a:rPr lang="en-US" sz="1400" b="1" dirty="0">
                <a:latin typeface="Tw Cen MT" panose="020B0602020104020603" pitchFamily="34" charset="0"/>
              </a:rPr>
              <a:t>conduct disorder</a:t>
            </a:r>
            <a:r>
              <a:rPr lang="en-US" sz="1400" dirty="0">
                <a:latin typeface="Tw Cen MT" panose="020B0602020104020603" pitchFamily="34" charset="0"/>
              </a:rPr>
              <a:t>, &amp; </a:t>
            </a:r>
            <a:r>
              <a:rPr lang="en-US" sz="1400" b="1" dirty="0">
                <a:latin typeface="Tw Cen MT" panose="020B0602020104020603" pitchFamily="34" charset="0"/>
              </a:rPr>
              <a:t>ADHD</a:t>
            </a:r>
            <a:r>
              <a:rPr lang="en-US" sz="1400" dirty="0">
                <a:latin typeface="Tw Cen MT" panose="020B0602020104020603" pitchFamily="34" charset="0"/>
              </a:rPr>
              <a:t> among children aged 10-17 (</a:t>
            </a:r>
            <a:r>
              <a:rPr lang="en-US" sz="1400" dirty="0" err="1">
                <a:latin typeface="Tw Cen MT" panose="020B0602020104020603" pitchFamily="34" charset="0"/>
              </a:rPr>
              <a:t>Halfon</a:t>
            </a:r>
            <a:r>
              <a:rPr lang="en-US" sz="1400" dirty="0">
                <a:latin typeface="Tw Cen MT" panose="020B0602020104020603" pitchFamily="34" charset="0"/>
              </a:rPr>
              <a:t> et al., 2013)</a:t>
            </a:r>
          </a:p>
          <a:p>
            <a:r>
              <a:rPr lang="en-US" sz="1400" dirty="0">
                <a:latin typeface="Tw Cen MT" panose="020B0602020104020603" pitchFamily="34" charset="0"/>
              </a:rPr>
              <a:t>Strongest overall association (among psychiatric disorders) with </a:t>
            </a:r>
            <a:r>
              <a:rPr lang="en-US" sz="1400" b="1" dirty="0">
                <a:latin typeface="Tw Cen MT" panose="020B0602020104020603" pitchFamily="34" charset="0"/>
              </a:rPr>
              <a:t>depression</a:t>
            </a:r>
            <a:r>
              <a:rPr lang="en-US" sz="1400" dirty="0">
                <a:latin typeface="Tw Cen MT" panose="020B0602020104020603" pitchFamily="34" charset="0"/>
              </a:rPr>
              <a:t> (bi-directional relationship; </a:t>
            </a:r>
            <a:r>
              <a:rPr lang="en-US" sz="1400" dirty="0" err="1">
                <a:latin typeface="Tw Cen MT" panose="020B0602020104020603" pitchFamily="34" charset="0"/>
              </a:rPr>
              <a:t>Rajan</a:t>
            </a:r>
            <a:r>
              <a:rPr lang="en-US" sz="1400" dirty="0">
                <a:latin typeface="Tw Cen MT" panose="020B0602020104020603" pitchFamily="34" charset="0"/>
              </a:rPr>
              <a:t> &amp; Menon, 2017; Roberts et al., 2003; Scott et al., 2008)</a:t>
            </a: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Unhealthy diets </a:t>
            </a:r>
          </a:p>
          <a:p>
            <a:r>
              <a:rPr lang="en-US" sz="1400" dirty="0">
                <a:solidFill>
                  <a:srgbClr val="002060"/>
                </a:solidFill>
              </a:rPr>
              <a:t>Diet &amp; mental health</a:t>
            </a:r>
            <a:endParaRPr lang="en-AU" sz="1400" dirty="0">
              <a:solidFill>
                <a:srgbClr val="002060"/>
              </a:solidFill>
            </a:endParaRPr>
          </a:p>
        </p:txBody>
      </p:sp>
      <p:sp>
        <p:nvSpPr>
          <p:cNvPr id="7" name="Rectangle: Rounded Corners 6">
            <a:extLst>
              <a:ext uri="{FF2B5EF4-FFF2-40B4-BE49-F238E27FC236}">
                <a16:creationId xmlns:a16="http://schemas.microsoft.com/office/drawing/2014/main" id="{638AD5AF-7A28-49B2-AA1F-144361EBD659}"/>
              </a:ext>
            </a:extLst>
          </p:cNvPr>
          <p:cNvSpPr/>
          <p:nvPr/>
        </p:nvSpPr>
        <p:spPr>
          <a:xfrm>
            <a:off x="5449364" y="3070948"/>
            <a:ext cx="2704362" cy="1634104"/>
          </a:xfrm>
          <a:custGeom>
            <a:avLst/>
            <a:gdLst>
              <a:gd name="connsiteX0" fmla="*/ 0 w 2704362"/>
              <a:gd name="connsiteY0" fmla="*/ 272356 h 1634104"/>
              <a:gd name="connsiteX1" fmla="*/ 272356 w 2704362"/>
              <a:gd name="connsiteY1" fmla="*/ 0 h 1634104"/>
              <a:gd name="connsiteX2" fmla="*/ 855462 w 2704362"/>
              <a:gd name="connsiteY2" fmla="*/ 0 h 1634104"/>
              <a:gd name="connsiteX3" fmla="*/ 1330585 w 2704362"/>
              <a:gd name="connsiteY3" fmla="*/ 0 h 1634104"/>
              <a:gd name="connsiteX4" fmla="*/ 1827304 w 2704362"/>
              <a:gd name="connsiteY4" fmla="*/ 0 h 1634104"/>
              <a:gd name="connsiteX5" fmla="*/ 2432006 w 2704362"/>
              <a:gd name="connsiteY5" fmla="*/ 0 h 1634104"/>
              <a:gd name="connsiteX6" fmla="*/ 2704362 w 2704362"/>
              <a:gd name="connsiteY6" fmla="*/ 272356 h 1634104"/>
              <a:gd name="connsiteX7" fmla="*/ 2704362 w 2704362"/>
              <a:gd name="connsiteY7" fmla="*/ 817052 h 1634104"/>
              <a:gd name="connsiteX8" fmla="*/ 2704362 w 2704362"/>
              <a:gd name="connsiteY8" fmla="*/ 1361748 h 1634104"/>
              <a:gd name="connsiteX9" fmla="*/ 2432006 w 2704362"/>
              <a:gd name="connsiteY9" fmla="*/ 1634104 h 1634104"/>
              <a:gd name="connsiteX10" fmla="*/ 1848901 w 2704362"/>
              <a:gd name="connsiteY10" fmla="*/ 1634104 h 1634104"/>
              <a:gd name="connsiteX11" fmla="*/ 1308988 w 2704362"/>
              <a:gd name="connsiteY11" fmla="*/ 1634104 h 1634104"/>
              <a:gd name="connsiteX12" fmla="*/ 790672 w 2704362"/>
              <a:gd name="connsiteY12" fmla="*/ 1634104 h 1634104"/>
              <a:gd name="connsiteX13" fmla="*/ 272356 w 2704362"/>
              <a:gd name="connsiteY13" fmla="*/ 1634104 h 1634104"/>
              <a:gd name="connsiteX14" fmla="*/ 0 w 2704362"/>
              <a:gd name="connsiteY14" fmla="*/ 1361748 h 1634104"/>
              <a:gd name="connsiteX15" fmla="*/ 0 w 2704362"/>
              <a:gd name="connsiteY15" fmla="*/ 806158 h 1634104"/>
              <a:gd name="connsiteX16" fmla="*/ 0 w 2704362"/>
              <a:gd name="connsiteY16" fmla="*/ 272356 h 16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04362" h="1634104" fill="none" extrusionOk="0">
                <a:moveTo>
                  <a:pt x="0" y="272356"/>
                </a:moveTo>
                <a:cubicBezTo>
                  <a:pt x="713" y="105422"/>
                  <a:pt x="95260" y="28481"/>
                  <a:pt x="272356" y="0"/>
                </a:cubicBezTo>
                <a:cubicBezTo>
                  <a:pt x="431819" y="-39752"/>
                  <a:pt x="647619" y="26217"/>
                  <a:pt x="855462" y="0"/>
                </a:cubicBezTo>
                <a:cubicBezTo>
                  <a:pt x="1063305" y="-26217"/>
                  <a:pt x="1222798" y="22463"/>
                  <a:pt x="1330585" y="0"/>
                </a:cubicBezTo>
                <a:cubicBezTo>
                  <a:pt x="1438372" y="-22463"/>
                  <a:pt x="1672345" y="2595"/>
                  <a:pt x="1827304" y="0"/>
                </a:cubicBezTo>
                <a:cubicBezTo>
                  <a:pt x="1982263" y="-2595"/>
                  <a:pt x="2251869" y="67999"/>
                  <a:pt x="2432006" y="0"/>
                </a:cubicBezTo>
                <a:cubicBezTo>
                  <a:pt x="2547579" y="-19274"/>
                  <a:pt x="2707376" y="119828"/>
                  <a:pt x="2704362" y="272356"/>
                </a:cubicBezTo>
                <a:cubicBezTo>
                  <a:pt x="2730938" y="527009"/>
                  <a:pt x="2690310" y="548575"/>
                  <a:pt x="2704362" y="817052"/>
                </a:cubicBezTo>
                <a:cubicBezTo>
                  <a:pt x="2718414" y="1085529"/>
                  <a:pt x="2692409" y="1154524"/>
                  <a:pt x="2704362" y="1361748"/>
                </a:cubicBezTo>
                <a:cubicBezTo>
                  <a:pt x="2704867" y="1530225"/>
                  <a:pt x="2566651" y="1620737"/>
                  <a:pt x="2432006" y="1634104"/>
                </a:cubicBezTo>
                <a:cubicBezTo>
                  <a:pt x="2163853" y="1695789"/>
                  <a:pt x="2123189" y="1613382"/>
                  <a:pt x="1848901" y="1634104"/>
                </a:cubicBezTo>
                <a:cubicBezTo>
                  <a:pt x="1574613" y="1654826"/>
                  <a:pt x="1442749" y="1629734"/>
                  <a:pt x="1308988" y="1634104"/>
                </a:cubicBezTo>
                <a:cubicBezTo>
                  <a:pt x="1175227" y="1638474"/>
                  <a:pt x="959093" y="1600649"/>
                  <a:pt x="790672" y="1634104"/>
                </a:cubicBezTo>
                <a:cubicBezTo>
                  <a:pt x="622251" y="1667559"/>
                  <a:pt x="435111" y="1588502"/>
                  <a:pt x="272356" y="1634104"/>
                </a:cubicBezTo>
                <a:cubicBezTo>
                  <a:pt x="129847" y="1635436"/>
                  <a:pt x="25996" y="1509988"/>
                  <a:pt x="0" y="1361748"/>
                </a:cubicBezTo>
                <a:cubicBezTo>
                  <a:pt x="-22837" y="1176179"/>
                  <a:pt x="26273" y="975602"/>
                  <a:pt x="0" y="806158"/>
                </a:cubicBezTo>
                <a:cubicBezTo>
                  <a:pt x="-26273" y="636714"/>
                  <a:pt x="21430" y="461572"/>
                  <a:pt x="0" y="272356"/>
                </a:cubicBezTo>
                <a:close/>
              </a:path>
              <a:path w="2704362" h="1634104" stroke="0" extrusionOk="0">
                <a:moveTo>
                  <a:pt x="0" y="272356"/>
                </a:moveTo>
                <a:cubicBezTo>
                  <a:pt x="-2622" y="117251"/>
                  <a:pt x="141669" y="-5903"/>
                  <a:pt x="272356" y="0"/>
                </a:cubicBezTo>
                <a:cubicBezTo>
                  <a:pt x="468387" y="-52909"/>
                  <a:pt x="621011" y="60769"/>
                  <a:pt x="812269" y="0"/>
                </a:cubicBezTo>
                <a:cubicBezTo>
                  <a:pt x="1003527" y="-60769"/>
                  <a:pt x="1058238" y="9898"/>
                  <a:pt x="1287391" y="0"/>
                </a:cubicBezTo>
                <a:cubicBezTo>
                  <a:pt x="1516544" y="-9898"/>
                  <a:pt x="1551432" y="24860"/>
                  <a:pt x="1762515" y="0"/>
                </a:cubicBezTo>
                <a:cubicBezTo>
                  <a:pt x="1973598" y="-24860"/>
                  <a:pt x="2215071" y="70810"/>
                  <a:pt x="2432006" y="0"/>
                </a:cubicBezTo>
                <a:cubicBezTo>
                  <a:pt x="2603247" y="-13653"/>
                  <a:pt x="2702205" y="145508"/>
                  <a:pt x="2704362" y="272356"/>
                </a:cubicBezTo>
                <a:cubicBezTo>
                  <a:pt x="2745495" y="452371"/>
                  <a:pt x="2698714" y="631730"/>
                  <a:pt x="2704362" y="784370"/>
                </a:cubicBezTo>
                <a:cubicBezTo>
                  <a:pt x="2710010" y="937010"/>
                  <a:pt x="2669681" y="1220234"/>
                  <a:pt x="2704362" y="1361748"/>
                </a:cubicBezTo>
                <a:cubicBezTo>
                  <a:pt x="2714284" y="1487397"/>
                  <a:pt x="2595285" y="1603149"/>
                  <a:pt x="2432006" y="1634104"/>
                </a:cubicBezTo>
                <a:cubicBezTo>
                  <a:pt x="2266632" y="1662311"/>
                  <a:pt x="2135592" y="1586137"/>
                  <a:pt x="1913690" y="1634104"/>
                </a:cubicBezTo>
                <a:cubicBezTo>
                  <a:pt x="1691788" y="1682071"/>
                  <a:pt x="1541668" y="1621028"/>
                  <a:pt x="1373778" y="1634104"/>
                </a:cubicBezTo>
                <a:cubicBezTo>
                  <a:pt x="1205888" y="1647180"/>
                  <a:pt x="1107235" y="1621171"/>
                  <a:pt x="877058" y="1634104"/>
                </a:cubicBezTo>
                <a:cubicBezTo>
                  <a:pt x="646881" y="1647037"/>
                  <a:pt x="471039" y="1605546"/>
                  <a:pt x="272356" y="1634104"/>
                </a:cubicBezTo>
                <a:cubicBezTo>
                  <a:pt x="115623" y="1642980"/>
                  <a:pt x="6397" y="1526602"/>
                  <a:pt x="0" y="1361748"/>
                </a:cubicBezTo>
                <a:cubicBezTo>
                  <a:pt x="-12163" y="1223163"/>
                  <a:pt x="27132" y="942061"/>
                  <a:pt x="0" y="827946"/>
                </a:cubicBezTo>
                <a:cubicBezTo>
                  <a:pt x="-27132" y="713831"/>
                  <a:pt x="42910" y="407900"/>
                  <a:pt x="0" y="272356"/>
                </a:cubicBezTo>
                <a:close/>
              </a:path>
            </a:pathLst>
          </a:custGeom>
          <a:ln>
            <a:solidFill>
              <a:srgbClr val="002060"/>
            </a:solidFill>
            <a:extLst>
              <a:ext uri="{C807C97D-BFC1-408E-A445-0C87EB9F89A2}">
                <ask:lineSketchStyleProps xmlns:ask="http://schemas.microsoft.com/office/drawing/2018/sketchyshapes" sd="230372431">
                  <a:prstGeom prst="roundRect">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lIns="36000" tIns="0" rIns="0" bIns="0" rtlCol="0" anchor="t" anchorCtr="0"/>
          <a:lstStyle/>
          <a:p>
            <a:pPr algn="ctr">
              <a:spcAft>
                <a:spcPts val="600"/>
              </a:spcAft>
            </a:pPr>
            <a:r>
              <a:rPr lang="en-US" sz="1600" b="1" dirty="0">
                <a:latin typeface="Tw Cen MT" panose="020B0602020104020603" pitchFamily="34" charset="0"/>
              </a:rPr>
              <a:t>Discussion questions</a:t>
            </a:r>
          </a:p>
          <a:p>
            <a:pPr algn="ctr">
              <a:spcAft>
                <a:spcPts val="1200"/>
              </a:spcAft>
            </a:pPr>
            <a:r>
              <a:rPr lang="en-US" sz="1400" dirty="0">
                <a:latin typeface="Tw Cen MT" panose="020B0602020104020603" pitchFamily="34" charset="0"/>
              </a:rPr>
              <a:t>Does obesity cause mental health problems or do mental health problems cause obesity?</a:t>
            </a:r>
          </a:p>
          <a:p>
            <a:pPr algn="ctr">
              <a:spcAft>
                <a:spcPts val="1200"/>
              </a:spcAft>
            </a:pPr>
            <a:r>
              <a:rPr lang="en-US" sz="1400" dirty="0">
                <a:latin typeface="Tw Cen MT" panose="020B0602020104020603" pitchFamily="34" charset="0"/>
              </a:rPr>
              <a:t>Why are the two associated?</a:t>
            </a:r>
          </a:p>
        </p:txBody>
      </p:sp>
      <p:pic>
        <p:nvPicPr>
          <p:cNvPr id="1026" name="Picture 2">
            <a:extLst>
              <a:ext uri="{FF2B5EF4-FFF2-40B4-BE49-F238E27FC236}">
                <a16:creationId xmlns:a16="http://schemas.microsoft.com/office/drawing/2014/main" id="{78A9A9F0-F42A-893C-4629-F13D15717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416" y="533629"/>
            <a:ext cx="1490663" cy="237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24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15</a:t>
            </a:fld>
            <a:endParaRPr lang="en-US" dirty="0"/>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5136848" y="1190279"/>
            <a:ext cx="4007152" cy="3782849"/>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600"/>
              </a:spcBef>
              <a:spcAft>
                <a:spcPts val="600"/>
              </a:spcAft>
              <a:buNone/>
            </a:pPr>
            <a:r>
              <a:rPr lang="en-US" sz="1600" b="1" dirty="0">
                <a:latin typeface="Tw Cen MT" panose="020B0602020104020603" pitchFamily="34" charset="0"/>
              </a:rPr>
              <a:t>Socio-economic status</a:t>
            </a:r>
          </a:p>
          <a:p>
            <a:pPr>
              <a:spcBef>
                <a:spcPts val="0"/>
              </a:spcBef>
              <a:spcAft>
                <a:spcPts val="200"/>
              </a:spcAft>
              <a:buFontTx/>
              <a:buChar char="-"/>
            </a:pPr>
            <a:r>
              <a:rPr lang="en-US" sz="1400" dirty="0">
                <a:latin typeface="Tw Cen MT" panose="020B0602020104020603" pitchFamily="34" charset="0"/>
              </a:rPr>
              <a:t>Low socio-economic status (higher disadvantage) is consistently associated with higher rates of obesity</a:t>
            </a:r>
          </a:p>
          <a:p>
            <a:pPr>
              <a:spcBef>
                <a:spcPts val="0"/>
              </a:spcBef>
              <a:spcAft>
                <a:spcPts val="200"/>
              </a:spcAft>
              <a:buFontTx/>
              <a:buChar char="-"/>
            </a:pPr>
            <a:r>
              <a:rPr lang="en-US" sz="1400" dirty="0">
                <a:latin typeface="Tw Cen MT" panose="020B0602020104020603" pitchFamily="34" charset="0"/>
              </a:rPr>
              <a:t>The gap between low and high SES appears to be widening (</a:t>
            </a:r>
            <a:r>
              <a:rPr lang="en-US" sz="1400" dirty="0" err="1">
                <a:latin typeface="Tw Cen MT" panose="020B0602020104020603" pitchFamily="34" charset="0"/>
              </a:rPr>
              <a:t>Vincze</a:t>
            </a:r>
            <a:r>
              <a:rPr lang="en-US" sz="1400" dirty="0">
                <a:latin typeface="Tw Cen MT" panose="020B0602020104020603" pitchFamily="34" charset="0"/>
              </a:rPr>
              <a:t> et al., 2021)</a:t>
            </a:r>
          </a:p>
          <a:p>
            <a:pPr marL="0" indent="0">
              <a:spcAft>
                <a:spcPts val="600"/>
              </a:spcAft>
              <a:buNone/>
            </a:pPr>
            <a:r>
              <a:rPr lang="en-US" sz="1400" b="1" dirty="0">
                <a:latin typeface="Tw Cen MT" panose="020B0602020104020603" pitchFamily="34" charset="0"/>
              </a:rPr>
              <a:t>Why? </a:t>
            </a:r>
          </a:p>
          <a:p>
            <a:pPr>
              <a:spcBef>
                <a:spcPts val="0"/>
              </a:spcBef>
              <a:spcAft>
                <a:spcPts val="200"/>
              </a:spcAft>
              <a:buFontTx/>
              <a:buChar char="-"/>
            </a:pPr>
            <a:r>
              <a:rPr lang="en-US" sz="1400" dirty="0">
                <a:latin typeface="Tw Cen MT" panose="020B0602020104020603" pitchFamily="34" charset="0"/>
              </a:rPr>
              <a:t>Increased eating off large plates, eating at night, and uncontrolled eating (</a:t>
            </a:r>
            <a:r>
              <a:rPr lang="en-US" sz="1400" dirty="0" err="1">
                <a:latin typeface="Tw Cen MT" panose="020B0602020104020603" pitchFamily="34" charset="0"/>
              </a:rPr>
              <a:t>Pigeyre</a:t>
            </a:r>
            <a:r>
              <a:rPr lang="en-US" sz="1400" dirty="0">
                <a:latin typeface="Tw Cen MT" panose="020B0602020104020603" pitchFamily="34" charset="0"/>
              </a:rPr>
              <a:t> et al., 2016)</a:t>
            </a:r>
          </a:p>
          <a:p>
            <a:pPr>
              <a:buFontTx/>
              <a:buChar char="-"/>
            </a:pPr>
            <a:r>
              <a:rPr lang="en-US" sz="1400" dirty="0">
                <a:latin typeface="Tw Cen MT" panose="020B0602020104020603" pitchFamily="34" charset="0"/>
              </a:rPr>
              <a:t>Higher intake of fat and simple carbohydrates, less fruit, vegetables, and whole wheat bread; reduced exercise facilities; decreased sense of safety (</a:t>
            </a:r>
            <a:r>
              <a:rPr lang="en-US" sz="1400" dirty="0" err="1">
                <a:latin typeface="Tw Cen MT" panose="020B0602020104020603" pitchFamily="34" charset="0"/>
              </a:rPr>
              <a:t>Volaco</a:t>
            </a:r>
            <a:r>
              <a:rPr lang="en-US" sz="1400" dirty="0">
                <a:latin typeface="Tw Cen MT" panose="020B0602020104020603" pitchFamily="34" charset="0"/>
              </a:rPr>
              <a:t> et al., 2018)</a:t>
            </a:r>
          </a:p>
          <a:p>
            <a:pPr>
              <a:buFontTx/>
              <a:buChar char="-"/>
            </a:pPr>
            <a:r>
              <a:rPr lang="en-US" sz="1400" b="1" i="1" dirty="0">
                <a:solidFill>
                  <a:srgbClr val="002060"/>
                </a:solidFill>
                <a:latin typeface="Tw Cen MT" panose="020B0602020104020603" pitchFamily="34" charset="0"/>
              </a:rPr>
              <a:t>Mostly superficial explanations?</a:t>
            </a:r>
          </a:p>
          <a:p>
            <a:pPr>
              <a:buFontTx/>
              <a:buChar char="-"/>
            </a:pPr>
            <a:endParaRPr lang="en-US" sz="1400" b="1" dirty="0">
              <a:latin typeface="Tw Cen MT" panose="020B0602020104020603" pitchFamily="34" charset="0"/>
            </a:endParaRP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170371"/>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Unhealthy diets </a:t>
            </a:r>
          </a:p>
          <a:p>
            <a:r>
              <a:rPr lang="en-US" sz="1400" dirty="0">
                <a:solidFill>
                  <a:srgbClr val="002060"/>
                </a:solidFill>
              </a:rPr>
              <a:t>Causes &amp; correlates of poor dietary intake </a:t>
            </a:r>
            <a:endParaRPr lang="en-AU" sz="1400" dirty="0">
              <a:solidFill>
                <a:srgbClr val="002060"/>
              </a:solidFill>
            </a:endParaRPr>
          </a:p>
        </p:txBody>
      </p:sp>
      <p:pic>
        <p:nvPicPr>
          <p:cNvPr id="10" name="Picture 9">
            <a:extLst>
              <a:ext uri="{FF2B5EF4-FFF2-40B4-BE49-F238E27FC236}">
                <a16:creationId xmlns:a16="http://schemas.microsoft.com/office/drawing/2014/main" id="{657EE26A-6802-47C5-B71A-58D4EBAF02F2}"/>
              </a:ext>
            </a:extLst>
          </p:cNvPr>
          <p:cNvPicPr>
            <a:picLocks noChangeAspect="1"/>
          </p:cNvPicPr>
          <p:nvPr/>
        </p:nvPicPr>
        <p:blipFill>
          <a:blip r:embed="rId3"/>
          <a:stretch>
            <a:fillRect/>
          </a:stretch>
        </p:blipFill>
        <p:spPr>
          <a:xfrm>
            <a:off x="237578" y="1534598"/>
            <a:ext cx="4629601" cy="3608902"/>
          </a:xfrm>
          <a:prstGeom prst="rect">
            <a:avLst/>
          </a:prstGeom>
        </p:spPr>
      </p:pic>
      <p:sp>
        <p:nvSpPr>
          <p:cNvPr id="9" name="TextBox 8">
            <a:extLst>
              <a:ext uri="{FF2B5EF4-FFF2-40B4-BE49-F238E27FC236}">
                <a16:creationId xmlns:a16="http://schemas.microsoft.com/office/drawing/2014/main" id="{7ACE7FF0-1840-4946-B1B7-5612DF4C02B9}"/>
              </a:ext>
            </a:extLst>
          </p:cNvPr>
          <p:cNvSpPr txBox="1"/>
          <p:nvPr/>
        </p:nvSpPr>
        <p:spPr>
          <a:xfrm>
            <a:off x="237578" y="1176017"/>
            <a:ext cx="4629600" cy="461665"/>
          </a:xfrm>
          <a:prstGeom prst="rect">
            <a:avLst/>
          </a:prstGeom>
          <a:noFill/>
        </p:spPr>
        <p:txBody>
          <a:bodyPr wrap="square">
            <a:spAutoFit/>
          </a:bodyPr>
          <a:lstStyle/>
          <a:p>
            <a:pPr algn="ctr"/>
            <a:r>
              <a:rPr lang="en-AU" sz="1200" b="1" dirty="0">
                <a:latin typeface="Tw Cen MT" panose="020B0602020104020603" pitchFamily="34" charset="0"/>
              </a:rPr>
              <a:t>WHO (2014): How inequalities in obesity compound over the life course</a:t>
            </a:r>
          </a:p>
        </p:txBody>
      </p:sp>
    </p:spTree>
    <p:extLst>
      <p:ext uri="{BB962C8B-B14F-4D97-AF65-F5344CB8AC3E}">
        <p14:creationId xmlns:p14="http://schemas.microsoft.com/office/powerpoint/2010/main" val="76656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16</a:t>
            </a:fld>
            <a:endParaRPr lang="en-US" dirty="0"/>
          </a:p>
        </p:txBody>
      </p:sp>
      <p:sp>
        <p:nvSpPr>
          <p:cNvPr id="13" name="Title 3">
            <a:extLst>
              <a:ext uri="{FF2B5EF4-FFF2-40B4-BE49-F238E27FC236}">
                <a16:creationId xmlns:a16="http://schemas.microsoft.com/office/drawing/2014/main" id="{64FE45AE-B71A-436E-9095-4B5EC99664C9}"/>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Unhealthy diets </a:t>
            </a:r>
          </a:p>
          <a:p>
            <a:r>
              <a:rPr lang="en-US" sz="1400" dirty="0">
                <a:solidFill>
                  <a:srgbClr val="002060"/>
                </a:solidFill>
              </a:rPr>
              <a:t>Causes &amp; correlates of poor dietary intake </a:t>
            </a:r>
            <a:endParaRPr lang="en-AU" sz="1400" dirty="0">
              <a:solidFill>
                <a:srgbClr val="002060"/>
              </a:solidFill>
            </a:endParaRPr>
          </a:p>
        </p:txBody>
      </p:sp>
      <p:graphicFrame>
        <p:nvGraphicFramePr>
          <p:cNvPr id="8" name="Table 13">
            <a:extLst>
              <a:ext uri="{FF2B5EF4-FFF2-40B4-BE49-F238E27FC236}">
                <a16:creationId xmlns:a16="http://schemas.microsoft.com/office/drawing/2014/main" id="{A6241F49-7FD3-4A73-8127-74F6E7236CD3}"/>
              </a:ext>
            </a:extLst>
          </p:cNvPr>
          <p:cNvGraphicFramePr>
            <a:graphicFrameLocks noGrp="1"/>
          </p:cNvGraphicFramePr>
          <p:nvPr>
            <p:extLst>
              <p:ext uri="{D42A27DB-BD31-4B8C-83A1-F6EECF244321}">
                <p14:modId xmlns:p14="http://schemas.microsoft.com/office/powerpoint/2010/main" val="2280995722"/>
              </p:ext>
            </p:extLst>
          </p:nvPr>
        </p:nvGraphicFramePr>
        <p:xfrm>
          <a:off x="701647" y="1872660"/>
          <a:ext cx="7472196" cy="2353652"/>
        </p:xfrm>
        <a:graphic>
          <a:graphicData uri="http://schemas.openxmlformats.org/drawingml/2006/table">
            <a:tbl>
              <a:tblPr firstRow="1" bandRow="1">
                <a:tableStyleId>{10A1B5D5-9B99-4C35-A422-299274C87663}</a:tableStyleId>
              </a:tblPr>
              <a:tblGrid>
                <a:gridCol w="1868049">
                  <a:extLst>
                    <a:ext uri="{9D8B030D-6E8A-4147-A177-3AD203B41FA5}">
                      <a16:colId xmlns:a16="http://schemas.microsoft.com/office/drawing/2014/main" val="1110757619"/>
                    </a:ext>
                  </a:extLst>
                </a:gridCol>
                <a:gridCol w="1868049">
                  <a:extLst>
                    <a:ext uri="{9D8B030D-6E8A-4147-A177-3AD203B41FA5}">
                      <a16:colId xmlns:a16="http://schemas.microsoft.com/office/drawing/2014/main" val="2511342413"/>
                    </a:ext>
                  </a:extLst>
                </a:gridCol>
                <a:gridCol w="1868049">
                  <a:extLst>
                    <a:ext uri="{9D8B030D-6E8A-4147-A177-3AD203B41FA5}">
                      <a16:colId xmlns:a16="http://schemas.microsoft.com/office/drawing/2014/main" val="417563113"/>
                    </a:ext>
                  </a:extLst>
                </a:gridCol>
                <a:gridCol w="1868049">
                  <a:extLst>
                    <a:ext uri="{9D8B030D-6E8A-4147-A177-3AD203B41FA5}">
                      <a16:colId xmlns:a16="http://schemas.microsoft.com/office/drawing/2014/main" val="1876056978"/>
                    </a:ext>
                  </a:extLst>
                </a:gridCol>
              </a:tblGrid>
              <a:tr h="441310">
                <a:tc>
                  <a:txBody>
                    <a:bodyPr/>
                    <a:lstStyle/>
                    <a:p>
                      <a:pPr algn="ctr"/>
                      <a:r>
                        <a:rPr lang="en-AU" sz="1800" dirty="0"/>
                        <a:t>External eating </a:t>
                      </a:r>
                    </a:p>
                  </a:txBody>
                  <a:tcPr/>
                </a:tc>
                <a:tc>
                  <a:txBody>
                    <a:bodyPr/>
                    <a:lstStyle/>
                    <a:p>
                      <a:pPr algn="ctr"/>
                      <a:r>
                        <a:rPr lang="en-AU" sz="1800" dirty="0"/>
                        <a:t>Emotional eating</a:t>
                      </a:r>
                    </a:p>
                  </a:txBody>
                  <a:tcPr/>
                </a:tc>
                <a:tc>
                  <a:txBody>
                    <a:bodyPr/>
                    <a:lstStyle/>
                    <a:p>
                      <a:pPr algn="ctr"/>
                      <a:r>
                        <a:rPr lang="en-AU" sz="1800" dirty="0"/>
                        <a:t>Internal eating</a:t>
                      </a:r>
                    </a:p>
                  </a:txBody>
                  <a:tcPr/>
                </a:tc>
                <a:tc>
                  <a:txBody>
                    <a:bodyPr/>
                    <a:lstStyle/>
                    <a:p>
                      <a:pPr algn="ctr"/>
                      <a:r>
                        <a:rPr lang="en-AU" sz="1800" dirty="0"/>
                        <a:t>Restraint eating</a:t>
                      </a:r>
                    </a:p>
                  </a:txBody>
                  <a:tcPr/>
                </a:tc>
                <a:extLst>
                  <a:ext uri="{0D108BD9-81ED-4DB2-BD59-A6C34878D82A}">
                    <a16:rowId xmlns:a16="http://schemas.microsoft.com/office/drawing/2014/main" val="938818514"/>
                  </a:ext>
                </a:extLst>
              </a:tr>
              <a:tr h="1912342">
                <a:tc>
                  <a:txBody>
                    <a:bodyPr/>
                    <a:lstStyle/>
                    <a:p>
                      <a:r>
                        <a:rPr lang="en-AU" sz="1400" dirty="0"/>
                        <a:t>Eating and catching sight of food or food related cues</a:t>
                      </a:r>
                    </a:p>
                  </a:txBody>
                  <a:tcPr/>
                </a:tc>
                <a:tc>
                  <a:txBody>
                    <a:bodyPr/>
                    <a:lstStyle/>
                    <a:p>
                      <a:r>
                        <a:rPr lang="en-AU" sz="1400" dirty="0"/>
                        <a:t>Eating when bored, irritated, upset, or stressed </a:t>
                      </a:r>
                    </a:p>
                  </a:txBody>
                  <a:tcPr/>
                </a:tc>
                <a:tc>
                  <a:txBody>
                    <a:bodyPr/>
                    <a:lstStyle/>
                    <a:p>
                      <a:r>
                        <a:rPr lang="en-AU" sz="1400" dirty="0"/>
                        <a:t>Eating when the body signals hunger</a:t>
                      </a:r>
                    </a:p>
                  </a:txBody>
                  <a:tcPr/>
                </a:tc>
                <a:tc>
                  <a:txBody>
                    <a:bodyPr/>
                    <a:lstStyle/>
                    <a:p>
                      <a:r>
                        <a:rPr lang="en-AU" sz="1400" dirty="0"/>
                        <a:t>Chronic dieting or intentional restriction of intake to influence body weight but often punctuated with episodes of overeating</a:t>
                      </a:r>
                    </a:p>
                  </a:txBody>
                  <a:tcPr/>
                </a:tc>
                <a:extLst>
                  <a:ext uri="{0D108BD9-81ED-4DB2-BD59-A6C34878D82A}">
                    <a16:rowId xmlns:a16="http://schemas.microsoft.com/office/drawing/2014/main" val="1215034750"/>
                  </a:ext>
                </a:extLst>
              </a:tr>
            </a:tbl>
          </a:graphicData>
        </a:graphic>
      </p:graphicFrame>
      <p:sp>
        <p:nvSpPr>
          <p:cNvPr id="16" name="Rectangle 15">
            <a:extLst>
              <a:ext uri="{FF2B5EF4-FFF2-40B4-BE49-F238E27FC236}">
                <a16:creationId xmlns:a16="http://schemas.microsoft.com/office/drawing/2014/main" id="{0EA65608-5A37-4930-8C05-531F88D38A5A}"/>
              </a:ext>
            </a:extLst>
          </p:cNvPr>
          <p:cNvSpPr/>
          <p:nvPr/>
        </p:nvSpPr>
        <p:spPr>
          <a:xfrm>
            <a:off x="2531327" y="1605776"/>
            <a:ext cx="1940312" cy="27766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4DACD2E5-5545-4101-B0F5-20F226E1B460}"/>
              </a:ext>
            </a:extLst>
          </p:cNvPr>
          <p:cNvSpPr/>
          <p:nvPr/>
        </p:nvSpPr>
        <p:spPr>
          <a:xfrm>
            <a:off x="4437745" y="1661159"/>
            <a:ext cx="1773484" cy="27766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83880869-8949-4008-84CF-303EC6C49F4D}"/>
              </a:ext>
            </a:extLst>
          </p:cNvPr>
          <p:cNvSpPr/>
          <p:nvPr/>
        </p:nvSpPr>
        <p:spPr>
          <a:xfrm>
            <a:off x="6211229" y="1605776"/>
            <a:ext cx="2085278" cy="27766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2874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17</a:t>
            </a:fld>
            <a:endParaRPr lang="en-US" dirty="0"/>
          </a:p>
        </p:txBody>
      </p:sp>
      <p:sp>
        <p:nvSpPr>
          <p:cNvPr id="13" name="Title 3">
            <a:extLst>
              <a:ext uri="{FF2B5EF4-FFF2-40B4-BE49-F238E27FC236}">
                <a16:creationId xmlns:a16="http://schemas.microsoft.com/office/drawing/2014/main" id="{64FE45AE-B71A-436E-9095-4B5EC99664C9}"/>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Unhealthy diets </a:t>
            </a:r>
          </a:p>
          <a:p>
            <a:r>
              <a:rPr lang="en-US" sz="1400" dirty="0">
                <a:solidFill>
                  <a:srgbClr val="002060"/>
                </a:solidFill>
                <a:latin typeface="Tw Cen MT" panose="020B0602020104020603" pitchFamily="34" charset="0"/>
              </a:rPr>
              <a:t>Interactive task: What’s your eating style? </a:t>
            </a:r>
            <a:endParaRPr lang="en-US" sz="1600" dirty="0">
              <a:solidFill>
                <a:srgbClr val="002060"/>
              </a:solidFill>
              <a:latin typeface="Tw Cen MT" panose="020B0602020104020603" pitchFamily="34" charset="0"/>
            </a:endParaRPr>
          </a:p>
        </p:txBody>
      </p:sp>
      <p:sp>
        <p:nvSpPr>
          <p:cNvPr id="15" name="TextBox 14">
            <a:extLst>
              <a:ext uri="{FF2B5EF4-FFF2-40B4-BE49-F238E27FC236}">
                <a16:creationId xmlns:a16="http://schemas.microsoft.com/office/drawing/2014/main" id="{0C9BDD54-79FD-4985-A124-7E1A9B07F0D5}"/>
              </a:ext>
            </a:extLst>
          </p:cNvPr>
          <p:cNvSpPr txBox="1"/>
          <p:nvPr/>
        </p:nvSpPr>
        <p:spPr>
          <a:xfrm>
            <a:off x="388357" y="1602407"/>
            <a:ext cx="2921619" cy="3170099"/>
          </a:xfrm>
          <a:prstGeom prst="rect">
            <a:avLst/>
          </a:prstGeom>
          <a:noFill/>
        </p:spPr>
        <p:txBody>
          <a:bodyPr wrap="square">
            <a:spAutoFit/>
          </a:bodyPr>
          <a:lstStyle/>
          <a:p>
            <a:pPr>
              <a:spcAft>
                <a:spcPts val="1200"/>
              </a:spcAft>
            </a:pPr>
            <a:r>
              <a:rPr lang="en-US" sz="1600" dirty="0">
                <a:latin typeface="Tw Cen MT" panose="020B0602020104020603" pitchFamily="34" charset="0"/>
              </a:rPr>
              <a:t>Emotional style &amp; obesity:</a:t>
            </a:r>
          </a:p>
          <a:p>
            <a:pPr marL="285750" indent="-285750">
              <a:spcAft>
                <a:spcPts val="1200"/>
              </a:spcAft>
              <a:buFont typeface="Arial" panose="020B0604020202020204" pitchFamily="34" charset="0"/>
              <a:buChar char="•"/>
            </a:pPr>
            <a:r>
              <a:rPr lang="en-US" sz="1400" dirty="0">
                <a:latin typeface="Tw Cen MT" panose="020B0602020104020603" pitchFamily="34" charset="0"/>
              </a:rPr>
              <a:t>Emotional eating frequently associated with increased risk of obesity (</a:t>
            </a:r>
            <a:r>
              <a:rPr lang="en-US" sz="1400" dirty="0" err="1">
                <a:latin typeface="Tw Cen MT" panose="020B0602020104020603" pitchFamily="34" charset="0"/>
              </a:rPr>
              <a:t>Konttinen</a:t>
            </a:r>
            <a:r>
              <a:rPr lang="en-US" sz="1400" dirty="0">
                <a:latin typeface="Tw Cen MT" panose="020B0602020104020603" pitchFamily="34" charset="0"/>
              </a:rPr>
              <a:t>, 2020)</a:t>
            </a:r>
          </a:p>
          <a:p>
            <a:pPr marL="285750" indent="-285750">
              <a:spcAft>
                <a:spcPts val="1200"/>
              </a:spcAft>
              <a:buFont typeface="Arial" panose="020B0604020202020204" pitchFamily="34" charset="0"/>
              <a:buChar char="•"/>
            </a:pPr>
            <a:r>
              <a:rPr lang="en-US" sz="1400" dirty="0">
                <a:latin typeface="Tw Cen MT" panose="020B0602020104020603" pitchFamily="34" charset="0"/>
              </a:rPr>
              <a:t>Emotional eating is associated with more snacking (no external eating association) over a longer period of the day (</a:t>
            </a:r>
            <a:r>
              <a:rPr lang="en-US" sz="1400" dirty="0" err="1"/>
              <a:t>Magklis</a:t>
            </a:r>
            <a:r>
              <a:rPr lang="en-US" sz="1400" dirty="0"/>
              <a:t>, 2019)</a:t>
            </a:r>
          </a:p>
          <a:p>
            <a:pPr marL="285750" indent="-285750">
              <a:spcAft>
                <a:spcPts val="1200"/>
              </a:spcAft>
              <a:buFont typeface="Arial" panose="020B0604020202020204" pitchFamily="34" charset="0"/>
              <a:buChar char="•"/>
            </a:pPr>
            <a:r>
              <a:rPr lang="en-US" sz="1400" dirty="0">
                <a:latin typeface="Tw Cen MT" panose="020B0602020104020603" pitchFamily="34" charset="0"/>
              </a:rPr>
              <a:t>Restraint eating may be an even stronger predictor of obesity (Brogan &amp; </a:t>
            </a:r>
            <a:r>
              <a:rPr lang="en-US" sz="1400" dirty="0" err="1">
                <a:latin typeface="Tw Cen MT" panose="020B0602020104020603" pitchFamily="34" charset="0"/>
              </a:rPr>
              <a:t>Hevey</a:t>
            </a:r>
            <a:r>
              <a:rPr lang="en-US" sz="1400" dirty="0">
                <a:latin typeface="Tw Cen MT" panose="020B0602020104020603" pitchFamily="34" charset="0"/>
              </a:rPr>
              <a:t>, 2013; Adams et al., 2019)</a:t>
            </a:r>
            <a:endParaRPr lang="en-AU" sz="1400" dirty="0">
              <a:latin typeface="Tw Cen MT" panose="020B0602020104020603" pitchFamily="34" charset="0"/>
            </a:endParaRPr>
          </a:p>
        </p:txBody>
      </p:sp>
      <p:pic>
        <p:nvPicPr>
          <p:cNvPr id="8194" name="Picture 2" descr="Descriptive statistics and standardised regression weights from CFA for...  | Download Table">
            <a:hlinkClick r:id="rId3"/>
            <a:extLst>
              <a:ext uri="{FF2B5EF4-FFF2-40B4-BE49-F238E27FC236}">
                <a16:creationId xmlns:a16="http://schemas.microsoft.com/office/drawing/2014/main" id="{F5214505-EE12-428A-9190-57A0EB64CD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1634" y="161318"/>
            <a:ext cx="3451850" cy="48647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CFD1053-670F-4D22-B00D-89AD4823A5FD}"/>
              </a:ext>
            </a:extLst>
          </p:cNvPr>
          <p:cNvSpPr txBox="1"/>
          <p:nvPr/>
        </p:nvSpPr>
        <p:spPr>
          <a:xfrm>
            <a:off x="7197270" y="2559889"/>
            <a:ext cx="1946730" cy="461665"/>
          </a:xfrm>
          <a:prstGeom prst="rect">
            <a:avLst/>
          </a:prstGeom>
          <a:noFill/>
        </p:spPr>
        <p:txBody>
          <a:bodyPr wrap="square">
            <a:spAutoFit/>
          </a:bodyPr>
          <a:lstStyle/>
          <a:p>
            <a:pPr algn="ctr"/>
            <a:r>
              <a:rPr lang="en-AU" sz="1200" dirty="0">
                <a:latin typeface="Tw Cen MT" panose="020B0602020104020603" pitchFamily="34" charset="0"/>
              </a:rPr>
              <a:t>Subramaniam et al. </a:t>
            </a:r>
          </a:p>
          <a:p>
            <a:pPr algn="ctr"/>
            <a:r>
              <a:rPr lang="en-AU" sz="1200" dirty="0">
                <a:latin typeface="Tw Cen MT" panose="020B0602020104020603" pitchFamily="34" charset="0"/>
              </a:rPr>
              <a:t>(2017)</a:t>
            </a:r>
          </a:p>
        </p:txBody>
      </p:sp>
    </p:spTree>
    <p:extLst>
      <p:ext uri="{BB962C8B-B14F-4D97-AF65-F5344CB8AC3E}">
        <p14:creationId xmlns:p14="http://schemas.microsoft.com/office/powerpoint/2010/main" val="198008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18</a:t>
            </a:fld>
            <a:endParaRPr lang="en-US" dirty="0"/>
          </a:p>
        </p:txBody>
      </p:sp>
      <p:sp>
        <p:nvSpPr>
          <p:cNvPr id="5" name="Title 3">
            <a:extLst>
              <a:ext uri="{FF2B5EF4-FFF2-40B4-BE49-F238E27FC236}">
                <a16:creationId xmlns:a16="http://schemas.microsoft.com/office/drawing/2014/main" id="{7155B146-241C-4057-9FD0-014DB5118186}"/>
              </a:ext>
            </a:extLst>
          </p:cNvPr>
          <p:cNvSpPr txBox="1">
            <a:spLocks/>
          </p:cNvSpPr>
          <p:nvPr/>
        </p:nvSpPr>
        <p:spPr>
          <a:xfrm>
            <a:off x="756344" y="2444376"/>
            <a:ext cx="4545544" cy="131123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pPr>
              <a:lnSpc>
                <a:spcPct val="150000"/>
              </a:lnSpc>
            </a:pPr>
            <a:endParaRPr lang="en-US" sz="2000" dirty="0">
              <a:solidFill>
                <a:srgbClr val="002060"/>
              </a:solidFill>
            </a:endParaRPr>
          </a:p>
          <a:p>
            <a:pPr>
              <a:spcBef>
                <a:spcPts val="100"/>
              </a:spcBef>
            </a:pPr>
            <a:endParaRPr lang="en-US" sz="1800" dirty="0">
              <a:solidFill>
                <a:srgbClr val="002060"/>
              </a:solidFill>
              <a:latin typeface="Tw Cen MT" panose="020B0602020104020603" pitchFamily="34" charset="0"/>
            </a:endParaRPr>
          </a:p>
          <a:p>
            <a:pPr>
              <a:spcBef>
                <a:spcPts val="100"/>
              </a:spcBef>
              <a:spcAft>
                <a:spcPts val="1200"/>
              </a:spcAft>
            </a:pPr>
            <a:r>
              <a:rPr lang="en-US" sz="1600" dirty="0">
                <a:solidFill>
                  <a:srgbClr val="002060"/>
                </a:solidFill>
                <a:latin typeface="Tw Cen MT" panose="020B0602020104020603" pitchFamily="34" charset="0"/>
              </a:rPr>
              <a:t>What makes a healthy diet?</a:t>
            </a:r>
          </a:p>
          <a:p>
            <a:pPr marL="285750" indent="-285750">
              <a:spcBef>
                <a:spcPts val="100"/>
              </a:spcBef>
              <a:spcAft>
                <a:spcPts val="1200"/>
              </a:spcAft>
              <a:buFont typeface="Arial" panose="020B0604020202020204" pitchFamily="34" charset="0"/>
              <a:buChar char="•"/>
            </a:pPr>
            <a:r>
              <a:rPr lang="en-US" sz="1400" b="0" dirty="0">
                <a:solidFill>
                  <a:srgbClr val="002060"/>
                </a:solidFill>
                <a:latin typeface="Tw Cen MT" panose="020B0602020104020603" pitchFamily="34" charset="0"/>
              </a:rPr>
              <a:t>What do you think?</a:t>
            </a:r>
          </a:p>
          <a:p>
            <a:pPr marL="285750" indent="-285750">
              <a:spcBef>
                <a:spcPts val="100"/>
              </a:spcBef>
              <a:spcAft>
                <a:spcPts val="1200"/>
              </a:spcAft>
              <a:buFont typeface="Arial" panose="020B0604020202020204" pitchFamily="34" charset="0"/>
              <a:buChar char="•"/>
            </a:pPr>
            <a:r>
              <a:rPr lang="en-US" sz="1400" b="0" dirty="0">
                <a:solidFill>
                  <a:srgbClr val="002060"/>
                </a:solidFill>
                <a:latin typeface="Tw Cen MT" panose="020B0602020104020603" pitchFamily="34" charset="0"/>
              </a:rPr>
              <a:t>Login to </a:t>
            </a:r>
            <a:r>
              <a:rPr lang="en-US" sz="1400" b="0" dirty="0" err="1">
                <a:solidFill>
                  <a:srgbClr val="002060"/>
                </a:solidFill>
                <a:latin typeface="Tw Cen MT" panose="020B0602020104020603" pitchFamily="34" charset="0"/>
              </a:rPr>
              <a:t>Menti</a:t>
            </a:r>
            <a:r>
              <a:rPr lang="en-US" sz="1400" b="0" dirty="0">
                <a:solidFill>
                  <a:srgbClr val="002060"/>
                </a:solidFill>
                <a:latin typeface="Tw Cen MT" panose="020B0602020104020603" pitchFamily="34" charset="0"/>
              </a:rPr>
              <a:t> and add your suggestions</a:t>
            </a:r>
          </a:p>
          <a:p>
            <a:pPr marL="285750" indent="-285750">
              <a:spcBef>
                <a:spcPts val="100"/>
              </a:spcBef>
              <a:spcAft>
                <a:spcPts val="1200"/>
              </a:spcAft>
              <a:buFont typeface="Arial" panose="020B0604020202020204" pitchFamily="34" charset="0"/>
              <a:buChar char="•"/>
            </a:pPr>
            <a:r>
              <a:rPr lang="en-US" sz="1400" b="0" dirty="0">
                <a:solidFill>
                  <a:srgbClr val="002060"/>
                </a:solidFill>
                <a:latin typeface="Tw Cen MT" panose="020B0602020104020603" pitchFamily="34" charset="0"/>
              </a:rPr>
              <a:t>Class discussion</a:t>
            </a:r>
          </a:p>
          <a:p>
            <a:pPr marL="892175" indent="-530225"/>
            <a:endParaRPr lang="en-US" sz="1100" b="0" dirty="0">
              <a:solidFill>
                <a:srgbClr val="002060"/>
              </a:solidFill>
            </a:endParaRPr>
          </a:p>
          <a:p>
            <a:pPr marL="361950">
              <a:lnSpc>
                <a:spcPct val="150000"/>
              </a:lnSpc>
            </a:pPr>
            <a:endParaRPr lang="en-US" sz="1200" b="0" dirty="0">
              <a:solidFill>
                <a:srgbClr val="002060"/>
              </a:solidFill>
            </a:endParaRPr>
          </a:p>
          <a:p>
            <a:pPr marL="892175" indent="-530225">
              <a:lnSpc>
                <a:spcPct val="150000"/>
              </a:lnSpc>
              <a:buFontTx/>
              <a:buChar char="-"/>
            </a:pPr>
            <a:endParaRPr lang="en-US" sz="1400" dirty="0">
              <a:solidFill>
                <a:srgbClr val="002060"/>
              </a:solidFill>
            </a:endParaRPr>
          </a:p>
          <a:p>
            <a:endParaRPr lang="en-AU" sz="2000" dirty="0">
              <a:solidFill>
                <a:srgbClr val="002060"/>
              </a:solidFill>
            </a:endParaRPr>
          </a:p>
        </p:txBody>
      </p:sp>
      <p:sp>
        <p:nvSpPr>
          <p:cNvPr id="12" name="Title 3">
            <a:extLst>
              <a:ext uri="{FF2B5EF4-FFF2-40B4-BE49-F238E27FC236}">
                <a16:creationId xmlns:a16="http://schemas.microsoft.com/office/drawing/2014/main" id="{0860D581-D607-4FB2-AA39-A26C18D1BCA5}"/>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What makes a healthy diet?</a:t>
            </a:r>
          </a:p>
          <a:p>
            <a:r>
              <a:rPr lang="en-US" sz="1400" dirty="0">
                <a:solidFill>
                  <a:srgbClr val="002060"/>
                </a:solidFill>
                <a:latin typeface="Tw Cen MT" panose="020B0602020104020603" pitchFamily="34" charset="0"/>
              </a:rPr>
              <a:t>Interactive task</a:t>
            </a:r>
            <a:endParaRPr lang="en-US" sz="1600" dirty="0">
              <a:solidFill>
                <a:srgbClr val="002060"/>
              </a:solidFill>
              <a:latin typeface="Tw Cen MT" panose="020B0602020104020603" pitchFamily="34" charset="0"/>
            </a:endParaRPr>
          </a:p>
        </p:txBody>
      </p:sp>
      <p:grpSp>
        <p:nvGrpSpPr>
          <p:cNvPr id="21" name="Group 20">
            <a:extLst>
              <a:ext uri="{FF2B5EF4-FFF2-40B4-BE49-F238E27FC236}">
                <a16:creationId xmlns:a16="http://schemas.microsoft.com/office/drawing/2014/main" id="{C11DE9CE-BF85-4179-9FD1-95EF5B78A8CB}"/>
              </a:ext>
            </a:extLst>
          </p:cNvPr>
          <p:cNvGrpSpPr/>
          <p:nvPr/>
        </p:nvGrpSpPr>
        <p:grpSpPr>
          <a:xfrm>
            <a:off x="5109029" y="1379531"/>
            <a:ext cx="3516405" cy="3088122"/>
            <a:chOff x="4542127" y="595440"/>
            <a:chExt cx="4572000" cy="3781283"/>
          </a:xfrm>
        </p:grpSpPr>
        <p:sp>
          <p:nvSpPr>
            <p:cNvPr id="22" name="Rectangle: Rounded Corners 21">
              <a:extLst>
                <a:ext uri="{FF2B5EF4-FFF2-40B4-BE49-F238E27FC236}">
                  <a16:creationId xmlns:a16="http://schemas.microsoft.com/office/drawing/2014/main" id="{EEAEB27D-A84A-40C5-B449-BC8DBAB12DDE}"/>
                </a:ext>
              </a:extLst>
            </p:cNvPr>
            <p:cNvSpPr/>
            <p:nvPr/>
          </p:nvSpPr>
          <p:spPr>
            <a:xfrm>
              <a:off x="5277473" y="595440"/>
              <a:ext cx="3194841" cy="37812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pic>
          <p:nvPicPr>
            <p:cNvPr id="23" name="Picture 22" descr="Qr code&#10;&#10;Description automatically generated">
              <a:extLst>
                <a:ext uri="{FF2B5EF4-FFF2-40B4-BE49-F238E27FC236}">
                  <a16:creationId xmlns:a16="http://schemas.microsoft.com/office/drawing/2014/main" id="{646FD739-FDE9-4AC3-BB33-944D592AE794}"/>
                </a:ext>
              </a:extLst>
            </p:cNvPr>
            <p:cNvPicPr>
              <a:picLocks noChangeAspect="1"/>
            </p:cNvPicPr>
            <p:nvPr/>
          </p:nvPicPr>
          <p:blipFill>
            <a:blip r:embed="rId3"/>
            <a:stretch>
              <a:fillRect/>
            </a:stretch>
          </p:blipFill>
          <p:spPr>
            <a:xfrm>
              <a:off x="6121996" y="2200185"/>
              <a:ext cx="1505798" cy="1505796"/>
            </a:xfrm>
            <a:prstGeom prst="rect">
              <a:avLst/>
            </a:prstGeom>
          </p:spPr>
        </p:pic>
        <p:sp>
          <p:nvSpPr>
            <p:cNvPr id="24" name="TextBox 23">
              <a:extLst>
                <a:ext uri="{FF2B5EF4-FFF2-40B4-BE49-F238E27FC236}">
                  <a16:creationId xmlns:a16="http://schemas.microsoft.com/office/drawing/2014/main" id="{47AF8684-C983-4219-A229-A06108C7E61D}"/>
                </a:ext>
              </a:extLst>
            </p:cNvPr>
            <p:cNvSpPr txBox="1"/>
            <p:nvPr/>
          </p:nvSpPr>
          <p:spPr>
            <a:xfrm>
              <a:off x="4542127" y="3593922"/>
              <a:ext cx="4572000" cy="466287"/>
            </a:xfrm>
            <a:prstGeom prst="rect">
              <a:avLst/>
            </a:prstGeom>
            <a:noFill/>
          </p:spPr>
          <p:txBody>
            <a:bodyPr wrap="square">
              <a:spAutoFit/>
            </a:bodyPr>
            <a:lstStyle/>
            <a:p>
              <a:pPr marL="361950" indent="-361950" algn="ctr">
                <a:lnSpc>
                  <a:spcPct val="150000"/>
                </a:lnSpc>
              </a:pPr>
              <a:r>
                <a:rPr lang="en-US" sz="1400" dirty="0">
                  <a:latin typeface="Tw Cen MT" panose="020B0602020104020603" pitchFamily="34" charset="0"/>
                  <a:hlinkClick r:id="rId4"/>
                </a:rPr>
                <a:t>https://www.menti.com/</a:t>
              </a:r>
              <a:endParaRPr lang="en-US" sz="1400" dirty="0">
                <a:latin typeface="Tw Cen MT" panose="020B0602020104020603" pitchFamily="34" charset="0"/>
              </a:endParaRPr>
            </a:p>
          </p:txBody>
        </p:sp>
        <p:sp>
          <p:nvSpPr>
            <p:cNvPr id="25" name="TextBox 24">
              <a:extLst>
                <a:ext uri="{FF2B5EF4-FFF2-40B4-BE49-F238E27FC236}">
                  <a16:creationId xmlns:a16="http://schemas.microsoft.com/office/drawing/2014/main" id="{7DD523F5-943C-451C-85B4-AF1049872F6B}"/>
                </a:ext>
              </a:extLst>
            </p:cNvPr>
            <p:cNvSpPr txBox="1"/>
            <p:nvPr/>
          </p:nvSpPr>
          <p:spPr>
            <a:xfrm>
              <a:off x="5596108" y="882434"/>
              <a:ext cx="2464036" cy="1413226"/>
            </a:xfrm>
            <a:prstGeom prst="rect">
              <a:avLst/>
            </a:prstGeom>
            <a:noFill/>
          </p:spPr>
          <p:txBody>
            <a:bodyPr wrap="square">
              <a:spAutoFit/>
            </a:bodyPr>
            <a:lstStyle/>
            <a:p>
              <a:pPr algn="ctr"/>
              <a:r>
                <a:rPr lang="en-US" sz="1600" dirty="0">
                  <a:latin typeface="Tw Cen MT" panose="020B0602020104020603" pitchFamily="34" charset="0"/>
                </a:rPr>
                <a:t>Please go to the following site &amp; enter this number:</a:t>
              </a:r>
              <a:endParaRPr lang="en-US" sz="1600" b="1" dirty="0">
                <a:latin typeface="Tw Cen MT" panose="020B0602020104020603" pitchFamily="34" charset="0"/>
              </a:endParaRPr>
            </a:p>
            <a:p>
              <a:pPr algn="ctr">
                <a:spcBef>
                  <a:spcPts val="600"/>
                </a:spcBef>
              </a:pPr>
              <a:r>
                <a:rPr lang="en-AU" sz="1600" b="0" i="0" dirty="0">
                  <a:solidFill>
                    <a:srgbClr val="252B36"/>
                  </a:solidFill>
                  <a:effectLst/>
                  <a:latin typeface="MentiText"/>
                </a:rPr>
                <a:t> </a:t>
              </a:r>
              <a:r>
                <a:rPr lang="en-GB" sz="1600" b="1" i="0" dirty="0">
                  <a:solidFill>
                    <a:srgbClr val="101834"/>
                  </a:solidFill>
                  <a:effectLst/>
                  <a:latin typeface="MentiText"/>
                </a:rPr>
                <a:t>13 59 11 8</a:t>
              </a:r>
              <a:endParaRPr lang="en-US" sz="1600" dirty="0">
                <a:highlight>
                  <a:srgbClr val="FFFF00"/>
                </a:highlight>
                <a:latin typeface="Tw Cen MT" panose="020B0602020104020603" pitchFamily="34" charset="0"/>
              </a:endParaRPr>
            </a:p>
          </p:txBody>
        </p:sp>
      </p:grpSp>
    </p:spTree>
    <p:extLst>
      <p:ext uri="{BB962C8B-B14F-4D97-AF65-F5344CB8AC3E}">
        <p14:creationId xmlns:p14="http://schemas.microsoft.com/office/powerpoint/2010/main" val="1229479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7E00A8-7937-46FC-BCF8-B97226CB8811}"/>
              </a:ext>
            </a:extLst>
          </p:cNvPr>
          <p:cNvSpPr>
            <a:spLocks noGrp="1"/>
          </p:cNvSpPr>
          <p:nvPr>
            <p:ph type="sldNum" sz="quarter" idx="12"/>
          </p:nvPr>
        </p:nvSpPr>
        <p:spPr/>
        <p:txBody>
          <a:bodyPr/>
          <a:lstStyle/>
          <a:p>
            <a:fld id="{6AA10EC0-CC52-A246-A2C3-81389B6F8C64}" type="slidenum">
              <a:rPr lang="en-US" smtClean="0"/>
              <a:pPr/>
              <a:t>19</a:t>
            </a:fld>
            <a:endParaRPr lang="en-US" dirty="0"/>
          </a:p>
        </p:txBody>
      </p:sp>
      <p:sp>
        <p:nvSpPr>
          <p:cNvPr id="4" name="Title 3">
            <a:extLst>
              <a:ext uri="{FF2B5EF4-FFF2-40B4-BE49-F238E27FC236}">
                <a16:creationId xmlns:a16="http://schemas.microsoft.com/office/drawing/2014/main" id="{84C424AC-22A5-49B6-8416-A37BE765603F}"/>
              </a:ext>
            </a:extLst>
          </p:cNvPr>
          <p:cNvSpPr>
            <a:spLocks noGrp="1"/>
          </p:cNvSpPr>
          <p:nvPr>
            <p:ph type="title"/>
          </p:nvPr>
        </p:nvSpPr>
        <p:spPr>
          <a:xfrm>
            <a:off x="890961" y="2377493"/>
            <a:ext cx="7362077" cy="789958"/>
          </a:xfrm>
        </p:spPr>
        <p:txBody>
          <a:bodyPr>
            <a:normAutofit fontScale="90000"/>
          </a:bodyPr>
          <a:lstStyle/>
          <a:p>
            <a:pPr algn="ctr"/>
            <a:r>
              <a:rPr lang="en-US" sz="5400" dirty="0">
                <a:solidFill>
                  <a:srgbClr val="002060"/>
                </a:solidFill>
              </a:rPr>
              <a:t>Block 2 </a:t>
            </a:r>
            <a:br>
              <a:rPr lang="en-US" sz="5400" dirty="0">
                <a:solidFill>
                  <a:srgbClr val="002060"/>
                </a:solidFill>
              </a:rPr>
            </a:br>
            <a:br>
              <a:rPr lang="en-US" sz="5400" dirty="0">
                <a:solidFill>
                  <a:srgbClr val="002060"/>
                </a:solidFill>
              </a:rPr>
            </a:br>
            <a:r>
              <a:rPr lang="en-AU" sz="5300" b="0" i="1" u="sng" dirty="0">
                <a:solidFill>
                  <a:srgbClr val="002060"/>
                </a:solidFill>
                <a:latin typeface="Tw Cen MT" panose="020B0602020104020603" pitchFamily="34" charset="0"/>
              </a:rPr>
              <a:t>How can we promote healthy eating behaviour?</a:t>
            </a:r>
            <a:br>
              <a:rPr lang="en-US" sz="5300" b="0" i="1" u="sng" dirty="0">
                <a:solidFill>
                  <a:srgbClr val="002060"/>
                </a:solidFill>
                <a:latin typeface="Tw Cen MT" panose="020B0602020104020603" pitchFamily="34" charset="0"/>
              </a:rPr>
            </a:br>
            <a:endParaRPr lang="en-AU" sz="5300" b="0" i="1" u="sng" dirty="0">
              <a:solidFill>
                <a:srgbClr val="002060"/>
              </a:solidFill>
            </a:endParaRPr>
          </a:p>
        </p:txBody>
      </p:sp>
    </p:spTree>
    <p:extLst>
      <p:ext uri="{BB962C8B-B14F-4D97-AF65-F5344CB8AC3E}">
        <p14:creationId xmlns:p14="http://schemas.microsoft.com/office/powerpoint/2010/main" val="3573335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5AD06F-C356-6B42-8DE5-797F23394C55}"/>
              </a:ext>
            </a:extLst>
          </p:cNvPr>
          <p:cNvSpPr>
            <a:spLocks noGrp="1"/>
          </p:cNvSpPr>
          <p:nvPr>
            <p:ph sz="half" idx="13"/>
          </p:nvPr>
        </p:nvSpPr>
        <p:spPr>
          <a:xfrm>
            <a:off x="402573" y="2076934"/>
            <a:ext cx="4751988" cy="3398762"/>
          </a:xfrm>
        </p:spPr>
        <p:txBody>
          <a:bodyPr>
            <a:normAutofit/>
          </a:bodyPr>
          <a:lstStyle/>
          <a:p>
            <a:endParaRPr lang="en-US" sz="1800" b="1" dirty="0">
              <a:latin typeface="Tw Cen MT" panose="020B0602020104020603" pitchFamily="34" charset="0"/>
            </a:endParaRPr>
          </a:p>
          <a:p>
            <a:r>
              <a:rPr lang="en-US" sz="1800" b="1" dirty="0">
                <a:latin typeface="Tw Cen MT" panose="020B0602020104020603" pitchFamily="34" charset="0"/>
              </a:rPr>
              <a:t>Name: </a:t>
            </a:r>
            <a:r>
              <a:rPr lang="en-US" sz="1800" dirty="0">
                <a:latin typeface="Tw Cen MT" panose="020B0602020104020603" pitchFamily="34" charset="0"/>
              </a:rPr>
              <a:t>Dr Rob Heirene</a:t>
            </a:r>
          </a:p>
          <a:p>
            <a:r>
              <a:rPr lang="en-US" sz="1800" b="1" dirty="0">
                <a:latin typeface="Tw Cen MT" panose="020B0602020104020603" pitchFamily="34" charset="0"/>
              </a:rPr>
              <a:t>Office: </a:t>
            </a:r>
            <a:r>
              <a:rPr lang="en-US" sz="1800" dirty="0">
                <a:latin typeface="Tw Cen MT" panose="020B0602020104020603" pitchFamily="34" charset="0"/>
              </a:rPr>
              <a:t>A210 Portland Square</a:t>
            </a:r>
          </a:p>
          <a:p>
            <a:r>
              <a:rPr lang="en-US" sz="1800" b="1" dirty="0">
                <a:latin typeface="Tw Cen MT" panose="020B0602020104020603" pitchFamily="34" charset="0"/>
              </a:rPr>
              <a:t>Email: </a:t>
            </a:r>
            <a:r>
              <a:rPr lang="en-US" sz="1800" dirty="0">
                <a:latin typeface="Tw Cen MT" panose="020B0602020104020603" pitchFamily="34" charset="0"/>
              </a:rPr>
              <a:t>Rob.Heirene@Plymouth.ac.uk</a:t>
            </a:r>
          </a:p>
          <a:p>
            <a:pPr marL="0" indent="0">
              <a:buNone/>
            </a:pPr>
            <a:endParaRPr lang="en-US" sz="1800" dirty="0">
              <a:latin typeface="Tw Cen MT" panose="020B0602020104020603" pitchFamily="34" charset="0"/>
            </a:endParaRPr>
          </a:p>
          <a:p>
            <a:pPr>
              <a:buFontTx/>
              <a:buChar char="-"/>
            </a:pPr>
            <a:endParaRPr lang="en-US" sz="1400" b="1" dirty="0">
              <a:latin typeface="Tw Cen MT" panose="020B0602020104020603" pitchFamily="34" charset="0"/>
            </a:endParaRPr>
          </a:p>
        </p:txBody>
      </p:sp>
      <p:sp>
        <p:nvSpPr>
          <p:cNvPr id="3" name="Slide Number Placeholder 2">
            <a:extLst>
              <a:ext uri="{FF2B5EF4-FFF2-40B4-BE49-F238E27FC236}">
                <a16:creationId xmlns:a16="http://schemas.microsoft.com/office/drawing/2014/main" id="{5E53B158-0EDD-9041-97BA-0CE1BAD91FD9}"/>
              </a:ext>
            </a:extLst>
          </p:cNvPr>
          <p:cNvSpPr>
            <a:spLocks noGrp="1"/>
          </p:cNvSpPr>
          <p:nvPr>
            <p:ph type="sldNum" sz="quarter" idx="12"/>
          </p:nvPr>
        </p:nvSpPr>
        <p:spPr/>
        <p:txBody>
          <a:bodyPr/>
          <a:lstStyle/>
          <a:p>
            <a:fld id="{6AA10EC0-CC52-A246-A2C3-81389B6F8C64}" type="slidenum">
              <a:rPr lang="en-US" smtClean="0">
                <a:latin typeface="Tw Cen MT" panose="020B0602020104020603" pitchFamily="34" charset="0"/>
              </a:rPr>
              <a:pPr/>
              <a:t>2</a:t>
            </a:fld>
            <a:endParaRPr lang="en-US" dirty="0">
              <a:latin typeface="Tw Cen MT" panose="020B0602020104020603" pitchFamily="34" charset="0"/>
            </a:endParaRPr>
          </a:p>
        </p:txBody>
      </p:sp>
      <p:sp>
        <p:nvSpPr>
          <p:cNvPr id="4" name="Title 3">
            <a:extLst>
              <a:ext uri="{FF2B5EF4-FFF2-40B4-BE49-F238E27FC236}">
                <a16:creationId xmlns:a16="http://schemas.microsoft.com/office/drawing/2014/main" id="{27F3AED9-2D83-8B4A-AC55-0A0C84F3EF76}"/>
              </a:ext>
            </a:extLst>
          </p:cNvPr>
          <p:cNvSpPr>
            <a:spLocks noGrp="1"/>
          </p:cNvSpPr>
          <p:nvPr>
            <p:ph type="title"/>
          </p:nvPr>
        </p:nvSpPr>
        <p:spPr/>
        <p:txBody>
          <a:bodyPr/>
          <a:lstStyle/>
          <a:p>
            <a:r>
              <a:rPr lang="en-US" dirty="0">
                <a:solidFill>
                  <a:srgbClr val="002060"/>
                </a:solidFill>
                <a:latin typeface="Tw Cen MT" panose="020B0602020104020603" pitchFamily="34" charset="0"/>
              </a:rPr>
              <a:t>About me</a:t>
            </a:r>
          </a:p>
        </p:txBody>
      </p:sp>
      <p:pic>
        <p:nvPicPr>
          <p:cNvPr id="1026" name="Picture 2">
            <a:extLst>
              <a:ext uri="{FF2B5EF4-FFF2-40B4-BE49-F238E27FC236}">
                <a16:creationId xmlns:a16="http://schemas.microsoft.com/office/drawing/2014/main" id="{1697D735-328C-452A-8A38-9EC45ACC1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005" y="1799273"/>
            <a:ext cx="4175433" cy="234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896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20</a:t>
            </a:fld>
            <a:endParaRPr lang="en-US" dirty="0"/>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385693" y="1652810"/>
            <a:ext cx="3473075" cy="347198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600" dirty="0">
                <a:latin typeface="Tw Cen MT" panose="020B0602020104020603" pitchFamily="34" charset="0"/>
              </a:rPr>
              <a:t>General requirements of an effective intervention to improve dietary behaviour:</a:t>
            </a:r>
          </a:p>
          <a:p>
            <a:pPr>
              <a:buFontTx/>
              <a:buChar char="-"/>
            </a:pPr>
            <a:r>
              <a:rPr lang="en-US" sz="1400" dirty="0">
                <a:latin typeface="Tw Cen MT" panose="020B0602020104020603" pitchFamily="34" charset="0"/>
              </a:rPr>
              <a:t>Need to first understand the factors associated with the development of obesity (Morrison et al., 2019)</a:t>
            </a:r>
          </a:p>
          <a:p>
            <a:pPr>
              <a:buFontTx/>
              <a:buChar char="-"/>
            </a:pPr>
            <a:r>
              <a:rPr lang="en-US" sz="1400" dirty="0">
                <a:latin typeface="Tw Cen MT" panose="020B0602020104020603" pitchFamily="34" charset="0"/>
              </a:rPr>
              <a:t>Act early (Simmonds et al., 2016)</a:t>
            </a:r>
          </a:p>
          <a:p>
            <a:pPr>
              <a:buFontTx/>
              <a:buChar char="-"/>
            </a:pPr>
            <a:r>
              <a:rPr lang="en-US" sz="1400" dirty="0">
                <a:latin typeface="Tw Cen MT" panose="020B0602020104020603" pitchFamily="34" charset="0"/>
              </a:rPr>
              <a:t>Tailored to the “group” or population targeted </a:t>
            </a:r>
          </a:p>
          <a:p>
            <a:pPr>
              <a:buFontTx/>
              <a:buChar char="-"/>
            </a:pPr>
            <a:r>
              <a:rPr lang="en-US" sz="1400" dirty="0">
                <a:latin typeface="Tw Cen MT" panose="020B0602020104020603" pitchFamily="34" charset="0"/>
              </a:rPr>
              <a:t>Based on theories/models of health behaviour (Rigby et al., 2020)</a:t>
            </a:r>
          </a:p>
          <a:p>
            <a:pPr marL="0" indent="0">
              <a:buNone/>
            </a:pPr>
            <a:endParaRPr lang="en-US" sz="1400" dirty="0">
              <a:latin typeface="Tw Cen MT" panose="020B0602020104020603" pitchFamily="34" charset="0"/>
            </a:endParaRP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How can we promote healthy eating behaviour?</a:t>
            </a:r>
          </a:p>
          <a:p>
            <a:r>
              <a:rPr lang="en-US" sz="1400" dirty="0">
                <a:solidFill>
                  <a:srgbClr val="002060"/>
                </a:solidFill>
              </a:rPr>
              <a:t>Key strategies</a:t>
            </a:r>
            <a:endParaRPr lang="en-AU" sz="2400" dirty="0">
              <a:solidFill>
                <a:srgbClr val="002060"/>
              </a:solidFill>
            </a:endParaRPr>
          </a:p>
        </p:txBody>
      </p:sp>
      <p:pic>
        <p:nvPicPr>
          <p:cNvPr id="1026" name="Picture 2" descr="bowl of vegetable salads">
            <a:hlinkClick r:id="rId3"/>
            <a:extLst>
              <a:ext uri="{FF2B5EF4-FFF2-40B4-BE49-F238E27FC236}">
                <a16:creationId xmlns:a16="http://schemas.microsoft.com/office/drawing/2014/main" id="{FFA47F67-D638-4F1C-AB61-C4E80A0F5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145" y="1959893"/>
            <a:ext cx="3656063" cy="2438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2">
            <a:extLst>
              <a:ext uri="{FF2B5EF4-FFF2-40B4-BE49-F238E27FC236}">
                <a16:creationId xmlns:a16="http://schemas.microsoft.com/office/drawing/2014/main" id="{3C7C3F97-600D-F287-80B3-AC2B17E53653}"/>
              </a:ext>
            </a:extLst>
          </p:cNvPr>
          <p:cNvSpPr txBox="1">
            <a:spLocks/>
          </p:cNvSpPr>
          <p:nvPr/>
        </p:nvSpPr>
        <p:spPr>
          <a:xfrm>
            <a:off x="8968431" y="4418925"/>
            <a:ext cx="351137" cy="273844"/>
          </a:xfrm>
          <a:prstGeom prst="rect">
            <a:avLst/>
          </a:prstGeom>
        </p:spPr>
        <p:txBody>
          <a:bodyPr vert="horz" lIns="91440" tIns="45720" rIns="91440" bIns="45720" rtlCol="0" anchor="ctr"/>
          <a:lstStyle>
            <a:defPPr>
              <a:defRPr lang="en-US"/>
            </a:defPPr>
            <a:lvl1pPr marL="0" algn="r"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A10EC0-CC52-A246-A2C3-81389B6F8C64}" type="slidenum">
              <a:rPr lang="en-US" smtClean="0"/>
              <a:pPr/>
              <a:t>21</a:t>
            </a:fld>
            <a:endParaRPr lang="en-US" dirty="0"/>
          </a:p>
        </p:txBody>
      </p:sp>
      <p:sp>
        <p:nvSpPr>
          <p:cNvPr id="38" name="Rectangle: Rounded Corners 37">
            <a:extLst>
              <a:ext uri="{FF2B5EF4-FFF2-40B4-BE49-F238E27FC236}">
                <a16:creationId xmlns:a16="http://schemas.microsoft.com/office/drawing/2014/main" id="{EED56235-8697-B9B4-F55C-3D20BD783307}"/>
              </a:ext>
            </a:extLst>
          </p:cNvPr>
          <p:cNvSpPr/>
          <p:nvPr/>
        </p:nvSpPr>
        <p:spPr>
          <a:xfrm>
            <a:off x="2603588" y="2851212"/>
            <a:ext cx="1615102" cy="301083"/>
          </a:xfrm>
          <a:prstGeom prst="roundRect">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dirty="0">
                <a:solidFill>
                  <a:schemeClr val="tx1"/>
                </a:solidFill>
                <a:latin typeface="Tw Cen MT" panose="020B0602020104020603" pitchFamily="34" charset="0"/>
              </a:rPr>
              <a:t>Outcome expectancies X outcome value</a:t>
            </a:r>
          </a:p>
        </p:txBody>
      </p:sp>
      <p:sp>
        <p:nvSpPr>
          <p:cNvPr id="39" name="Rectangle: Rounded Corners 38">
            <a:extLst>
              <a:ext uri="{FF2B5EF4-FFF2-40B4-BE49-F238E27FC236}">
                <a16:creationId xmlns:a16="http://schemas.microsoft.com/office/drawing/2014/main" id="{11092E9B-08A6-A7BE-31D2-F81D7C7FDDF4}"/>
              </a:ext>
            </a:extLst>
          </p:cNvPr>
          <p:cNvSpPr/>
          <p:nvPr/>
        </p:nvSpPr>
        <p:spPr>
          <a:xfrm>
            <a:off x="2586860" y="3329058"/>
            <a:ext cx="1615102" cy="301083"/>
          </a:xfrm>
          <a:prstGeom prst="roundRect">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dirty="0">
                <a:solidFill>
                  <a:schemeClr val="tx1"/>
                </a:solidFill>
                <a:latin typeface="Tw Cen MT" panose="020B0602020104020603" pitchFamily="34" charset="0"/>
              </a:rPr>
              <a:t>Normative belief X motivation to comply</a:t>
            </a:r>
          </a:p>
        </p:txBody>
      </p:sp>
      <p:sp>
        <p:nvSpPr>
          <p:cNvPr id="40" name="Rectangle: Rounded Corners 39">
            <a:extLst>
              <a:ext uri="{FF2B5EF4-FFF2-40B4-BE49-F238E27FC236}">
                <a16:creationId xmlns:a16="http://schemas.microsoft.com/office/drawing/2014/main" id="{CEA5AB07-64F2-8F4F-2CE8-836F97EF4FAB}"/>
              </a:ext>
            </a:extLst>
          </p:cNvPr>
          <p:cNvSpPr/>
          <p:nvPr/>
        </p:nvSpPr>
        <p:spPr>
          <a:xfrm>
            <a:off x="2603196" y="3806906"/>
            <a:ext cx="1615102" cy="301082"/>
          </a:xfrm>
          <a:prstGeom prst="roundRect">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dirty="0">
                <a:solidFill>
                  <a:schemeClr val="tx1"/>
                </a:solidFill>
                <a:latin typeface="Tw Cen MT" panose="020B0602020104020603" pitchFamily="34" charset="0"/>
              </a:rPr>
              <a:t>Perceived internal &amp; external control factors</a:t>
            </a:r>
          </a:p>
        </p:txBody>
      </p:sp>
      <p:grpSp>
        <p:nvGrpSpPr>
          <p:cNvPr id="41" name="Group 40">
            <a:extLst>
              <a:ext uri="{FF2B5EF4-FFF2-40B4-BE49-F238E27FC236}">
                <a16:creationId xmlns:a16="http://schemas.microsoft.com/office/drawing/2014/main" id="{6A2B7348-598B-906D-A07E-B65FE8F3EF6E}"/>
              </a:ext>
            </a:extLst>
          </p:cNvPr>
          <p:cNvGrpSpPr/>
          <p:nvPr/>
        </p:nvGrpSpPr>
        <p:grpSpPr>
          <a:xfrm>
            <a:off x="457584" y="3189508"/>
            <a:ext cx="1653838" cy="578594"/>
            <a:chOff x="933245" y="3027555"/>
            <a:chExt cx="1653838" cy="895732"/>
          </a:xfrm>
        </p:grpSpPr>
        <p:sp>
          <p:nvSpPr>
            <p:cNvPr id="42" name="Rectangle: Rounded Corners 41">
              <a:extLst>
                <a:ext uri="{FF2B5EF4-FFF2-40B4-BE49-F238E27FC236}">
                  <a16:creationId xmlns:a16="http://schemas.microsoft.com/office/drawing/2014/main" id="{A0A0806B-7DAC-F0F1-7B81-DC26BAA15046}"/>
                </a:ext>
              </a:extLst>
            </p:cNvPr>
            <p:cNvSpPr/>
            <p:nvPr/>
          </p:nvSpPr>
          <p:spPr>
            <a:xfrm>
              <a:off x="971981" y="3027555"/>
              <a:ext cx="1615102" cy="895732"/>
            </a:xfrm>
            <a:prstGeom prst="roundRect">
              <a:avLst/>
            </a:prstGeom>
            <a:solidFill>
              <a:schemeClr val="bg1"/>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dirty="0">
                  <a:solidFill>
                    <a:schemeClr val="tx1"/>
                  </a:solidFill>
                  <a:latin typeface="Tw Cen MT" panose="020B0602020104020603" pitchFamily="34" charset="0"/>
                </a:rPr>
                <a:t>Demographic variables (e.g., age, sex, race), personality, &amp; past experience</a:t>
              </a:r>
            </a:p>
          </p:txBody>
        </p:sp>
        <p:sp>
          <p:nvSpPr>
            <p:cNvPr id="43" name="Oval 42">
              <a:extLst>
                <a:ext uri="{FF2B5EF4-FFF2-40B4-BE49-F238E27FC236}">
                  <a16:creationId xmlns:a16="http://schemas.microsoft.com/office/drawing/2014/main" id="{8FF1BF27-6B5E-7900-6369-C3A6EF6F0AE3}"/>
                </a:ext>
              </a:extLst>
            </p:cNvPr>
            <p:cNvSpPr/>
            <p:nvPr/>
          </p:nvSpPr>
          <p:spPr>
            <a:xfrm>
              <a:off x="933245" y="3062673"/>
              <a:ext cx="133815" cy="830767"/>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cxnSp>
        <p:nvCxnSpPr>
          <p:cNvPr id="44" name="Straight Arrow Connector 43">
            <a:extLst>
              <a:ext uri="{FF2B5EF4-FFF2-40B4-BE49-F238E27FC236}">
                <a16:creationId xmlns:a16="http://schemas.microsoft.com/office/drawing/2014/main" id="{D1D66A11-FD98-2360-C13D-ADFAC4A08ABF}"/>
              </a:ext>
            </a:extLst>
          </p:cNvPr>
          <p:cNvCxnSpPr>
            <a:cxnSpLocks/>
          </p:cNvCxnSpPr>
          <p:nvPr/>
        </p:nvCxnSpPr>
        <p:spPr>
          <a:xfrm>
            <a:off x="2122314" y="3485843"/>
            <a:ext cx="203474"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5" name="Left Brace 44">
            <a:extLst>
              <a:ext uri="{FF2B5EF4-FFF2-40B4-BE49-F238E27FC236}">
                <a16:creationId xmlns:a16="http://schemas.microsoft.com/office/drawing/2014/main" id="{BDCC4065-5261-F390-9933-2D5CBF136067}"/>
              </a:ext>
            </a:extLst>
          </p:cNvPr>
          <p:cNvSpPr/>
          <p:nvPr/>
        </p:nvSpPr>
        <p:spPr>
          <a:xfrm>
            <a:off x="2346481" y="2864409"/>
            <a:ext cx="252051" cy="1248089"/>
          </a:xfrm>
          <a:custGeom>
            <a:avLst/>
            <a:gdLst>
              <a:gd name="connsiteX0" fmla="*/ 252051 w 252051"/>
              <a:gd name="connsiteY0" fmla="*/ 1248089 h 1248089"/>
              <a:gd name="connsiteX1" fmla="*/ 126025 w 252051"/>
              <a:gd name="connsiteY1" fmla="*/ 1227086 h 1248089"/>
              <a:gd name="connsiteX2" fmla="*/ 126026 w 252051"/>
              <a:gd name="connsiteY2" fmla="*/ 645048 h 1248089"/>
              <a:gd name="connsiteX3" fmla="*/ 0 w 252051"/>
              <a:gd name="connsiteY3" fmla="*/ 624045 h 1248089"/>
              <a:gd name="connsiteX4" fmla="*/ 126026 w 252051"/>
              <a:gd name="connsiteY4" fmla="*/ 603042 h 1248089"/>
              <a:gd name="connsiteX5" fmla="*/ 126026 w 252051"/>
              <a:gd name="connsiteY5" fmla="*/ 21003 h 1248089"/>
              <a:gd name="connsiteX6" fmla="*/ 252052 w 252051"/>
              <a:gd name="connsiteY6" fmla="*/ 0 h 1248089"/>
              <a:gd name="connsiteX7" fmla="*/ 252051 w 252051"/>
              <a:gd name="connsiteY7" fmla="*/ 1248089 h 1248089"/>
              <a:gd name="connsiteX0" fmla="*/ 252051 w 252051"/>
              <a:gd name="connsiteY0" fmla="*/ 1248089 h 1248089"/>
              <a:gd name="connsiteX1" fmla="*/ 126025 w 252051"/>
              <a:gd name="connsiteY1" fmla="*/ 1227086 h 1248089"/>
              <a:gd name="connsiteX2" fmla="*/ 126026 w 252051"/>
              <a:gd name="connsiteY2" fmla="*/ 645048 h 1248089"/>
              <a:gd name="connsiteX3" fmla="*/ 0 w 252051"/>
              <a:gd name="connsiteY3" fmla="*/ 624045 h 1248089"/>
              <a:gd name="connsiteX4" fmla="*/ 126026 w 252051"/>
              <a:gd name="connsiteY4" fmla="*/ 603042 h 1248089"/>
              <a:gd name="connsiteX5" fmla="*/ 126026 w 252051"/>
              <a:gd name="connsiteY5" fmla="*/ 21003 h 1248089"/>
              <a:gd name="connsiteX6" fmla="*/ 252052 w 252051"/>
              <a:gd name="connsiteY6" fmla="*/ 0 h 124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51" h="1248089" stroke="0" extrusionOk="0">
                <a:moveTo>
                  <a:pt x="252051" y="1248089"/>
                </a:moveTo>
                <a:cubicBezTo>
                  <a:pt x="181188" y="1247311"/>
                  <a:pt x="123754" y="1239538"/>
                  <a:pt x="126025" y="1227086"/>
                </a:cubicBezTo>
                <a:cubicBezTo>
                  <a:pt x="146813" y="1037449"/>
                  <a:pt x="104024" y="839761"/>
                  <a:pt x="126026" y="645048"/>
                </a:cubicBezTo>
                <a:cubicBezTo>
                  <a:pt x="117597" y="641679"/>
                  <a:pt x="67206" y="637291"/>
                  <a:pt x="0" y="624045"/>
                </a:cubicBezTo>
                <a:cubicBezTo>
                  <a:pt x="67385" y="622832"/>
                  <a:pt x="127855" y="615516"/>
                  <a:pt x="126026" y="603042"/>
                </a:cubicBezTo>
                <a:cubicBezTo>
                  <a:pt x="124568" y="433923"/>
                  <a:pt x="106804" y="138747"/>
                  <a:pt x="126026" y="21003"/>
                </a:cubicBezTo>
                <a:cubicBezTo>
                  <a:pt x="127987" y="6212"/>
                  <a:pt x="173682" y="7705"/>
                  <a:pt x="252052" y="0"/>
                </a:cubicBezTo>
                <a:cubicBezTo>
                  <a:pt x="341759" y="432021"/>
                  <a:pt x="226599" y="874163"/>
                  <a:pt x="252051" y="1248089"/>
                </a:cubicBezTo>
                <a:close/>
              </a:path>
              <a:path w="252051" h="1248089" fill="none" extrusionOk="0">
                <a:moveTo>
                  <a:pt x="252051" y="1248089"/>
                </a:moveTo>
                <a:cubicBezTo>
                  <a:pt x="181849" y="1246867"/>
                  <a:pt x="126205" y="1236254"/>
                  <a:pt x="126025" y="1227086"/>
                </a:cubicBezTo>
                <a:cubicBezTo>
                  <a:pt x="107293" y="1044011"/>
                  <a:pt x="122565" y="845249"/>
                  <a:pt x="126026" y="645048"/>
                </a:cubicBezTo>
                <a:cubicBezTo>
                  <a:pt x="127372" y="634448"/>
                  <a:pt x="69198" y="633655"/>
                  <a:pt x="0" y="624045"/>
                </a:cubicBezTo>
                <a:cubicBezTo>
                  <a:pt x="71453" y="622947"/>
                  <a:pt x="125081" y="616142"/>
                  <a:pt x="126026" y="603042"/>
                </a:cubicBezTo>
                <a:cubicBezTo>
                  <a:pt x="125991" y="438917"/>
                  <a:pt x="118090" y="198342"/>
                  <a:pt x="126026" y="21003"/>
                </a:cubicBezTo>
                <a:cubicBezTo>
                  <a:pt x="125546" y="-3528"/>
                  <a:pt x="190771" y="1735"/>
                  <a:pt x="252052" y="0"/>
                </a:cubicBezTo>
              </a:path>
              <a:path w="252051" h="1248089" fill="none" stroke="0" extrusionOk="0">
                <a:moveTo>
                  <a:pt x="252051" y="1248089"/>
                </a:moveTo>
                <a:cubicBezTo>
                  <a:pt x="182053" y="1247630"/>
                  <a:pt x="126359" y="1240994"/>
                  <a:pt x="126025" y="1227086"/>
                </a:cubicBezTo>
                <a:cubicBezTo>
                  <a:pt x="93095" y="1031190"/>
                  <a:pt x="134125" y="816852"/>
                  <a:pt x="126026" y="645048"/>
                </a:cubicBezTo>
                <a:cubicBezTo>
                  <a:pt x="126865" y="636056"/>
                  <a:pt x="73967" y="619731"/>
                  <a:pt x="0" y="624045"/>
                </a:cubicBezTo>
                <a:cubicBezTo>
                  <a:pt x="70960" y="623169"/>
                  <a:pt x="124843" y="614339"/>
                  <a:pt x="126026" y="603042"/>
                </a:cubicBezTo>
                <a:cubicBezTo>
                  <a:pt x="111997" y="441528"/>
                  <a:pt x="133518" y="212472"/>
                  <a:pt x="126026" y="21003"/>
                </a:cubicBezTo>
                <a:cubicBezTo>
                  <a:pt x="118115" y="3945"/>
                  <a:pt x="171224" y="-797"/>
                  <a:pt x="252052" y="0"/>
                </a:cubicBezTo>
              </a:path>
            </a:pathLst>
          </a:custGeom>
          <a:ln w="28575">
            <a:solidFill>
              <a:schemeClr val="accent5">
                <a:lumMod val="75000"/>
              </a:schemeClr>
            </a:solidFill>
            <a:bevel/>
            <a:headEnd type="triangle"/>
            <a:tailEnd type="triangle"/>
            <a:extLst>
              <a:ext uri="{C807C97D-BFC1-408E-A445-0C87EB9F89A2}">
                <ask:lineSketchStyleProps xmlns:ask="http://schemas.microsoft.com/office/drawing/2018/sketchyshapes" sd="1219033472">
                  <a:prstGeom prst="leftBrace">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grpSp>
        <p:nvGrpSpPr>
          <p:cNvPr id="46" name="Group 45">
            <a:extLst>
              <a:ext uri="{FF2B5EF4-FFF2-40B4-BE49-F238E27FC236}">
                <a16:creationId xmlns:a16="http://schemas.microsoft.com/office/drawing/2014/main" id="{D4842E61-2350-4E26-0D19-44F49EDBE0DB}"/>
              </a:ext>
            </a:extLst>
          </p:cNvPr>
          <p:cNvGrpSpPr/>
          <p:nvPr/>
        </p:nvGrpSpPr>
        <p:grpSpPr>
          <a:xfrm>
            <a:off x="4464381" y="2860869"/>
            <a:ext cx="1620970" cy="301083"/>
            <a:chOff x="971981" y="3027555"/>
            <a:chExt cx="1620970" cy="301083"/>
          </a:xfrm>
        </p:grpSpPr>
        <p:sp>
          <p:nvSpPr>
            <p:cNvPr id="47" name="Rectangle: Rounded Corners 46">
              <a:extLst>
                <a:ext uri="{FF2B5EF4-FFF2-40B4-BE49-F238E27FC236}">
                  <a16:creationId xmlns:a16="http://schemas.microsoft.com/office/drawing/2014/main" id="{480A09D4-6FCC-CAE0-F362-F4A7BBDEDA8B}"/>
                </a:ext>
              </a:extLst>
            </p:cNvPr>
            <p:cNvSpPr/>
            <p:nvPr/>
          </p:nvSpPr>
          <p:spPr>
            <a:xfrm>
              <a:off x="971981" y="3027555"/>
              <a:ext cx="1615102" cy="301083"/>
            </a:xfrm>
            <a:prstGeom prst="roundRect">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dirty="0">
                  <a:solidFill>
                    <a:schemeClr val="tx1"/>
                  </a:solidFill>
                  <a:latin typeface="Tw Cen MT" panose="020B0602020104020603" pitchFamily="34" charset="0"/>
                </a:rPr>
                <a:t>Attitudes</a:t>
              </a:r>
            </a:p>
          </p:txBody>
        </p:sp>
        <p:sp>
          <p:nvSpPr>
            <p:cNvPr id="48" name="Oval 47">
              <a:extLst>
                <a:ext uri="{FF2B5EF4-FFF2-40B4-BE49-F238E27FC236}">
                  <a16:creationId xmlns:a16="http://schemas.microsoft.com/office/drawing/2014/main" id="{ADA21132-AB2A-8E52-962F-0F217F936789}"/>
                </a:ext>
              </a:extLst>
            </p:cNvPr>
            <p:cNvSpPr/>
            <p:nvPr/>
          </p:nvSpPr>
          <p:spPr>
            <a:xfrm>
              <a:off x="2459136" y="3027555"/>
              <a:ext cx="133815" cy="301083"/>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dirty="0"/>
            </a:p>
          </p:txBody>
        </p:sp>
      </p:grpSp>
      <p:grpSp>
        <p:nvGrpSpPr>
          <p:cNvPr id="49" name="Group 48">
            <a:extLst>
              <a:ext uri="{FF2B5EF4-FFF2-40B4-BE49-F238E27FC236}">
                <a16:creationId xmlns:a16="http://schemas.microsoft.com/office/drawing/2014/main" id="{92F53507-E1F1-EF0F-EC48-30A883B2FDB7}"/>
              </a:ext>
            </a:extLst>
          </p:cNvPr>
          <p:cNvGrpSpPr/>
          <p:nvPr/>
        </p:nvGrpSpPr>
        <p:grpSpPr>
          <a:xfrm>
            <a:off x="4447653" y="3338715"/>
            <a:ext cx="1625994" cy="301083"/>
            <a:chOff x="971981" y="3027555"/>
            <a:chExt cx="1625994" cy="301083"/>
          </a:xfrm>
        </p:grpSpPr>
        <p:sp>
          <p:nvSpPr>
            <p:cNvPr id="50" name="Rectangle: Rounded Corners 49">
              <a:extLst>
                <a:ext uri="{FF2B5EF4-FFF2-40B4-BE49-F238E27FC236}">
                  <a16:creationId xmlns:a16="http://schemas.microsoft.com/office/drawing/2014/main" id="{5D62C936-703B-8BC8-8DA9-A01DD8D350EF}"/>
                </a:ext>
              </a:extLst>
            </p:cNvPr>
            <p:cNvSpPr/>
            <p:nvPr/>
          </p:nvSpPr>
          <p:spPr>
            <a:xfrm>
              <a:off x="971981" y="3027555"/>
              <a:ext cx="1615102" cy="301083"/>
            </a:xfrm>
            <a:prstGeom prst="roundRect">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dirty="0">
                  <a:solidFill>
                    <a:schemeClr val="tx1"/>
                  </a:solidFill>
                  <a:latin typeface="Tw Cen MT" panose="020B0602020104020603" pitchFamily="34" charset="0"/>
                </a:rPr>
                <a:t>Subjective norm</a:t>
              </a:r>
            </a:p>
          </p:txBody>
        </p:sp>
        <p:sp>
          <p:nvSpPr>
            <p:cNvPr id="51" name="Oval 50">
              <a:extLst>
                <a:ext uri="{FF2B5EF4-FFF2-40B4-BE49-F238E27FC236}">
                  <a16:creationId xmlns:a16="http://schemas.microsoft.com/office/drawing/2014/main" id="{66B5A3B2-D8A2-7FDC-2F45-6CA007E2CD98}"/>
                </a:ext>
              </a:extLst>
            </p:cNvPr>
            <p:cNvSpPr/>
            <p:nvPr/>
          </p:nvSpPr>
          <p:spPr>
            <a:xfrm>
              <a:off x="2464160" y="3027555"/>
              <a:ext cx="133815" cy="301083"/>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dirty="0"/>
            </a:p>
          </p:txBody>
        </p:sp>
      </p:grpSp>
      <p:grpSp>
        <p:nvGrpSpPr>
          <p:cNvPr id="52" name="Group 51">
            <a:extLst>
              <a:ext uri="{FF2B5EF4-FFF2-40B4-BE49-F238E27FC236}">
                <a16:creationId xmlns:a16="http://schemas.microsoft.com/office/drawing/2014/main" id="{F2479FE8-F46A-8C20-0BF8-ACDEEF884094}"/>
              </a:ext>
            </a:extLst>
          </p:cNvPr>
          <p:cNvGrpSpPr/>
          <p:nvPr/>
        </p:nvGrpSpPr>
        <p:grpSpPr>
          <a:xfrm>
            <a:off x="4463989" y="3816562"/>
            <a:ext cx="1620678" cy="301083"/>
            <a:chOff x="971981" y="3027555"/>
            <a:chExt cx="1620678" cy="301084"/>
          </a:xfrm>
        </p:grpSpPr>
        <p:sp>
          <p:nvSpPr>
            <p:cNvPr id="53" name="Rectangle: Rounded Corners 52">
              <a:extLst>
                <a:ext uri="{FF2B5EF4-FFF2-40B4-BE49-F238E27FC236}">
                  <a16:creationId xmlns:a16="http://schemas.microsoft.com/office/drawing/2014/main" id="{7A334432-8746-2EC9-2B19-F7F57C087271}"/>
                </a:ext>
              </a:extLst>
            </p:cNvPr>
            <p:cNvSpPr/>
            <p:nvPr/>
          </p:nvSpPr>
          <p:spPr>
            <a:xfrm>
              <a:off x="971981" y="3027556"/>
              <a:ext cx="1615102" cy="301083"/>
            </a:xfrm>
            <a:prstGeom prst="roundRect">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dirty="0">
                  <a:solidFill>
                    <a:schemeClr val="tx1"/>
                  </a:solidFill>
                  <a:latin typeface="Tw Cen MT" panose="020B0602020104020603" pitchFamily="34" charset="0"/>
                </a:rPr>
                <a:t>Perceived behavioural</a:t>
              </a:r>
            </a:p>
            <a:p>
              <a:pPr algn="ctr"/>
              <a:r>
                <a:rPr lang="en-AU" sz="900" dirty="0">
                  <a:solidFill>
                    <a:schemeClr val="tx1"/>
                  </a:solidFill>
                  <a:latin typeface="Tw Cen MT" panose="020B0602020104020603" pitchFamily="34" charset="0"/>
                </a:rPr>
                <a:t> control</a:t>
              </a:r>
            </a:p>
          </p:txBody>
        </p:sp>
        <p:sp>
          <p:nvSpPr>
            <p:cNvPr id="54" name="Oval 53">
              <a:extLst>
                <a:ext uri="{FF2B5EF4-FFF2-40B4-BE49-F238E27FC236}">
                  <a16:creationId xmlns:a16="http://schemas.microsoft.com/office/drawing/2014/main" id="{D6ACA730-B756-3300-AD5C-BDE5BC283142}"/>
                </a:ext>
              </a:extLst>
            </p:cNvPr>
            <p:cNvSpPr/>
            <p:nvPr/>
          </p:nvSpPr>
          <p:spPr>
            <a:xfrm>
              <a:off x="2458844" y="3027555"/>
              <a:ext cx="133815" cy="301083"/>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rgbClr val="0070C0"/>
                </a:solidFill>
              </a:endParaRPr>
            </a:p>
          </p:txBody>
        </p:sp>
      </p:grpSp>
      <p:grpSp>
        <p:nvGrpSpPr>
          <p:cNvPr id="55" name="Group 54">
            <a:extLst>
              <a:ext uri="{FF2B5EF4-FFF2-40B4-BE49-F238E27FC236}">
                <a16:creationId xmlns:a16="http://schemas.microsoft.com/office/drawing/2014/main" id="{2B591F43-240D-E3C8-8072-586EE65B587A}"/>
              </a:ext>
            </a:extLst>
          </p:cNvPr>
          <p:cNvGrpSpPr/>
          <p:nvPr/>
        </p:nvGrpSpPr>
        <p:grpSpPr>
          <a:xfrm>
            <a:off x="6502797" y="3344147"/>
            <a:ext cx="1007660" cy="300859"/>
            <a:chOff x="828201" y="3027555"/>
            <a:chExt cx="1643327" cy="895732"/>
          </a:xfrm>
        </p:grpSpPr>
        <p:sp>
          <p:nvSpPr>
            <p:cNvPr id="56" name="Rectangle: Rounded Corners 55">
              <a:extLst>
                <a:ext uri="{FF2B5EF4-FFF2-40B4-BE49-F238E27FC236}">
                  <a16:creationId xmlns:a16="http://schemas.microsoft.com/office/drawing/2014/main" id="{F1C4EA49-78BA-4A73-6661-4DECDA879BEE}"/>
                </a:ext>
              </a:extLst>
            </p:cNvPr>
            <p:cNvSpPr/>
            <p:nvPr/>
          </p:nvSpPr>
          <p:spPr>
            <a:xfrm>
              <a:off x="856426" y="3027555"/>
              <a:ext cx="1615102" cy="895732"/>
            </a:xfrm>
            <a:prstGeom prst="round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dirty="0">
                  <a:solidFill>
                    <a:srgbClr val="002060"/>
                  </a:solidFill>
                  <a:latin typeface="Tw Cen MT" panose="020B0602020104020603" pitchFamily="34" charset="0"/>
                </a:rPr>
                <a:t>Behavioural intention</a:t>
              </a:r>
            </a:p>
          </p:txBody>
        </p:sp>
        <p:sp>
          <p:nvSpPr>
            <p:cNvPr id="57" name="Oval 56">
              <a:extLst>
                <a:ext uri="{FF2B5EF4-FFF2-40B4-BE49-F238E27FC236}">
                  <a16:creationId xmlns:a16="http://schemas.microsoft.com/office/drawing/2014/main" id="{6911B621-9E2F-6CAB-0EB0-9BC119E3AAC6}"/>
                </a:ext>
              </a:extLst>
            </p:cNvPr>
            <p:cNvSpPr/>
            <p:nvPr/>
          </p:nvSpPr>
          <p:spPr>
            <a:xfrm>
              <a:off x="828201" y="3070216"/>
              <a:ext cx="133815" cy="8307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8" name="Left Brace 57">
            <a:extLst>
              <a:ext uri="{FF2B5EF4-FFF2-40B4-BE49-F238E27FC236}">
                <a16:creationId xmlns:a16="http://schemas.microsoft.com/office/drawing/2014/main" id="{E1D3DA8D-FDEE-7857-6751-C301C2476A94}"/>
              </a:ext>
            </a:extLst>
          </p:cNvPr>
          <p:cNvSpPr/>
          <p:nvPr/>
        </p:nvSpPr>
        <p:spPr>
          <a:xfrm rot="10800000">
            <a:off x="6087320" y="2864407"/>
            <a:ext cx="252051" cy="1253237"/>
          </a:xfrm>
          <a:custGeom>
            <a:avLst/>
            <a:gdLst>
              <a:gd name="connsiteX0" fmla="*/ 252051 w 252051"/>
              <a:gd name="connsiteY0" fmla="*/ 1253237 h 1253237"/>
              <a:gd name="connsiteX1" fmla="*/ 126025 w 252051"/>
              <a:gd name="connsiteY1" fmla="*/ 1232234 h 1253237"/>
              <a:gd name="connsiteX2" fmla="*/ 126026 w 252051"/>
              <a:gd name="connsiteY2" fmla="*/ 647622 h 1253237"/>
              <a:gd name="connsiteX3" fmla="*/ 0 w 252051"/>
              <a:gd name="connsiteY3" fmla="*/ 626619 h 1253237"/>
              <a:gd name="connsiteX4" fmla="*/ 126026 w 252051"/>
              <a:gd name="connsiteY4" fmla="*/ 605616 h 1253237"/>
              <a:gd name="connsiteX5" fmla="*/ 126026 w 252051"/>
              <a:gd name="connsiteY5" fmla="*/ 21003 h 1253237"/>
              <a:gd name="connsiteX6" fmla="*/ 252052 w 252051"/>
              <a:gd name="connsiteY6" fmla="*/ 0 h 1253237"/>
              <a:gd name="connsiteX7" fmla="*/ 252051 w 252051"/>
              <a:gd name="connsiteY7" fmla="*/ 1253237 h 1253237"/>
              <a:gd name="connsiteX0" fmla="*/ 252051 w 252051"/>
              <a:gd name="connsiteY0" fmla="*/ 1253237 h 1253237"/>
              <a:gd name="connsiteX1" fmla="*/ 126025 w 252051"/>
              <a:gd name="connsiteY1" fmla="*/ 1232234 h 1253237"/>
              <a:gd name="connsiteX2" fmla="*/ 126026 w 252051"/>
              <a:gd name="connsiteY2" fmla="*/ 647622 h 1253237"/>
              <a:gd name="connsiteX3" fmla="*/ 0 w 252051"/>
              <a:gd name="connsiteY3" fmla="*/ 626619 h 1253237"/>
              <a:gd name="connsiteX4" fmla="*/ 126026 w 252051"/>
              <a:gd name="connsiteY4" fmla="*/ 605616 h 1253237"/>
              <a:gd name="connsiteX5" fmla="*/ 126026 w 252051"/>
              <a:gd name="connsiteY5" fmla="*/ 21003 h 1253237"/>
              <a:gd name="connsiteX6" fmla="*/ 252052 w 252051"/>
              <a:gd name="connsiteY6" fmla="*/ 0 h 125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51" h="1253237" stroke="0" extrusionOk="0">
                <a:moveTo>
                  <a:pt x="252051" y="1253237"/>
                </a:moveTo>
                <a:cubicBezTo>
                  <a:pt x="181188" y="1252459"/>
                  <a:pt x="123754" y="1244686"/>
                  <a:pt x="126025" y="1232234"/>
                </a:cubicBezTo>
                <a:cubicBezTo>
                  <a:pt x="145969" y="1041562"/>
                  <a:pt x="116656" y="842791"/>
                  <a:pt x="126026" y="647622"/>
                </a:cubicBezTo>
                <a:cubicBezTo>
                  <a:pt x="117597" y="644253"/>
                  <a:pt x="67206" y="639865"/>
                  <a:pt x="0" y="626619"/>
                </a:cubicBezTo>
                <a:cubicBezTo>
                  <a:pt x="67385" y="625406"/>
                  <a:pt x="127855" y="618090"/>
                  <a:pt x="126026" y="605616"/>
                </a:cubicBezTo>
                <a:cubicBezTo>
                  <a:pt x="98080" y="374621"/>
                  <a:pt x="151233" y="282869"/>
                  <a:pt x="126026" y="21003"/>
                </a:cubicBezTo>
                <a:cubicBezTo>
                  <a:pt x="127987" y="6212"/>
                  <a:pt x="173682" y="7705"/>
                  <a:pt x="252052" y="0"/>
                </a:cubicBezTo>
                <a:cubicBezTo>
                  <a:pt x="284318" y="423498"/>
                  <a:pt x="231168" y="870037"/>
                  <a:pt x="252051" y="1253237"/>
                </a:cubicBezTo>
                <a:close/>
              </a:path>
              <a:path w="252051" h="1253237" fill="none" extrusionOk="0">
                <a:moveTo>
                  <a:pt x="252051" y="1253237"/>
                </a:moveTo>
                <a:cubicBezTo>
                  <a:pt x="181849" y="1252015"/>
                  <a:pt x="126205" y="1241402"/>
                  <a:pt x="126025" y="1232234"/>
                </a:cubicBezTo>
                <a:cubicBezTo>
                  <a:pt x="91919" y="1057278"/>
                  <a:pt x="107443" y="875721"/>
                  <a:pt x="126026" y="647622"/>
                </a:cubicBezTo>
                <a:cubicBezTo>
                  <a:pt x="127372" y="637022"/>
                  <a:pt x="69198" y="636229"/>
                  <a:pt x="0" y="626619"/>
                </a:cubicBezTo>
                <a:cubicBezTo>
                  <a:pt x="71453" y="625521"/>
                  <a:pt x="125081" y="618716"/>
                  <a:pt x="126026" y="605616"/>
                </a:cubicBezTo>
                <a:cubicBezTo>
                  <a:pt x="119254" y="344945"/>
                  <a:pt x="106052" y="305972"/>
                  <a:pt x="126026" y="21003"/>
                </a:cubicBezTo>
                <a:cubicBezTo>
                  <a:pt x="125546" y="-3528"/>
                  <a:pt x="190771" y="1735"/>
                  <a:pt x="252052" y="0"/>
                </a:cubicBezTo>
              </a:path>
              <a:path w="252051" h="1253237" fill="none" stroke="0" extrusionOk="0">
                <a:moveTo>
                  <a:pt x="252051" y="1253237"/>
                </a:moveTo>
                <a:cubicBezTo>
                  <a:pt x="182053" y="1252778"/>
                  <a:pt x="126359" y="1246142"/>
                  <a:pt x="126025" y="1232234"/>
                </a:cubicBezTo>
                <a:cubicBezTo>
                  <a:pt x="101606" y="1035966"/>
                  <a:pt x="131532" y="827394"/>
                  <a:pt x="126026" y="647622"/>
                </a:cubicBezTo>
                <a:cubicBezTo>
                  <a:pt x="126865" y="638630"/>
                  <a:pt x="73967" y="622305"/>
                  <a:pt x="0" y="626619"/>
                </a:cubicBezTo>
                <a:cubicBezTo>
                  <a:pt x="70960" y="625743"/>
                  <a:pt x="124843" y="616913"/>
                  <a:pt x="126026" y="605616"/>
                </a:cubicBezTo>
                <a:cubicBezTo>
                  <a:pt x="120204" y="400546"/>
                  <a:pt x="141145" y="183700"/>
                  <a:pt x="126026" y="21003"/>
                </a:cubicBezTo>
                <a:cubicBezTo>
                  <a:pt x="118115" y="3945"/>
                  <a:pt x="171224" y="-797"/>
                  <a:pt x="252052" y="0"/>
                </a:cubicBezTo>
              </a:path>
            </a:pathLst>
          </a:custGeom>
          <a:ln w="28575">
            <a:solidFill>
              <a:schemeClr val="accent5">
                <a:lumMod val="75000"/>
              </a:schemeClr>
            </a:solidFill>
            <a:bevel/>
            <a:headEnd type="triangle"/>
            <a:tailEnd type="triangle"/>
            <a:extLst>
              <a:ext uri="{C807C97D-BFC1-408E-A445-0C87EB9F89A2}">
                <ask:lineSketchStyleProps xmlns:ask="http://schemas.microsoft.com/office/drawing/2018/sketchyshapes" sd="1219033472">
                  <a:prstGeom prst="leftBrace">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cxnSp>
        <p:nvCxnSpPr>
          <p:cNvPr id="59" name="Straight Arrow Connector 58">
            <a:extLst>
              <a:ext uri="{FF2B5EF4-FFF2-40B4-BE49-F238E27FC236}">
                <a16:creationId xmlns:a16="http://schemas.microsoft.com/office/drawing/2014/main" id="{E3FB1FED-A265-70E2-A110-50FDC12AC955}"/>
              </a:ext>
            </a:extLst>
          </p:cNvPr>
          <p:cNvCxnSpPr>
            <a:cxnSpLocks/>
          </p:cNvCxnSpPr>
          <p:nvPr/>
        </p:nvCxnSpPr>
        <p:spPr>
          <a:xfrm>
            <a:off x="6328215" y="3491159"/>
            <a:ext cx="152400" cy="3418"/>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19859B95-6A71-0E52-B465-750FD4BD0C57}"/>
              </a:ext>
            </a:extLst>
          </p:cNvPr>
          <p:cNvGrpSpPr/>
          <p:nvPr/>
        </p:nvGrpSpPr>
        <p:grpSpPr>
          <a:xfrm>
            <a:off x="7720534" y="3328375"/>
            <a:ext cx="993212" cy="300859"/>
            <a:chOff x="856426" y="3027555"/>
            <a:chExt cx="1619765" cy="895732"/>
          </a:xfrm>
        </p:grpSpPr>
        <p:sp>
          <p:nvSpPr>
            <p:cNvPr id="61" name="Rectangle: Rounded Corners 60">
              <a:extLst>
                <a:ext uri="{FF2B5EF4-FFF2-40B4-BE49-F238E27FC236}">
                  <a16:creationId xmlns:a16="http://schemas.microsoft.com/office/drawing/2014/main" id="{EFC82F61-D8FE-618B-14C0-1CF1E7AF2146}"/>
                </a:ext>
              </a:extLst>
            </p:cNvPr>
            <p:cNvSpPr/>
            <p:nvPr/>
          </p:nvSpPr>
          <p:spPr>
            <a:xfrm>
              <a:off x="856426" y="3027555"/>
              <a:ext cx="1615102" cy="895732"/>
            </a:xfrm>
            <a:prstGeom prst="round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dirty="0">
                  <a:solidFill>
                    <a:schemeClr val="tx1"/>
                  </a:solidFill>
                  <a:latin typeface="Tw Cen MT" panose="020B0602020104020603" pitchFamily="34" charset="0"/>
                </a:rPr>
                <a:t>Behaviour</a:t>
              </a:r>
            </a:p>
          </p:txBody>
        </p:sp>
        <p:sp>
          <p:nvSpPr>
            <p:cNvPr id="62" name="Oval 61">
              <a:extLst>
                <a:ext uri="{FF2B5EF4-FFF2-40B4-BE49-F238E27FC236}">
                  <a16:creationId xmlns:a16="http://schemas.microsoft.com/office/drawing/2014/main" id="{E45C4487-C97E-928C-0F3C-25A57ADBC3FB}"/>
                </a:ext>
              </a:extLst>
            </p:cNvPr>
            <p:cNvSpPr/>
            <p:nvPr/>
          </p:nvSpPr>
          <p:spPr>
            <a:xfrm>
              <a:off x="2342376" y="3070216"/>
              <a:ext cx="133815" cy="830765"/>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63" name="Straight Arrow Connector 62">
            <a:extLst>
              <a:ext uri="{FF2B5EF4-FFF2-40B4-BE49-F238E27FC236}">
                <a16:creationId xmlns:a16="http://schemas.microsoft.com/office/drawing/2014/main" id="{35678480-88EC-A435-A3BB-D7C3E9B6A20E}"/>
              </a:ext>
            </a:extLst>
          </p:cNvPr>
          <p:cNvCxnSpPr>
            <a:cxnSpLocks/>
          </p:cNvCxnSpPr>
          <p:nvPr/>
        </p:nvCxnSpPr>
        <p:spPr>
          <a:xfrm>
            <a:off x="7510457" y="3491159"/>
            <a:ext cx="160252"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142BC48-35A0-2520-C320-B4FC4198F323}"/>
              </a:ext>
            </a:extLst>
          </p:cNvPr>
          <p:cNvCxnSpPr>
            <a:cxnSpLocks/>
          </p:cNvCxnSpPr>
          <p:nvPr/>
        </p:nvCxnSpPr>
        <p:spPr>
          <a:xfrm>
            <a:off x="4207448" y="3011410"/>
            <a:ext cx="176619"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3C52354-954C-2292-3A10-20456EBC5E42}"/>
              </a:ext>
            </a:extLst>
          </p:cNvPr>
          <p:cNvCxnSpPr>
            <a:cxnSpLocks/>
          </p:cNvCxnSpPr>
          <p:nvPr/>
        </p:nvCxnSpPr>
        <p:spPr>
          <a:xfrm>
            <a:off x="4207447" y="3476412"/>
            <a:ext cx="176619"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103453E-9682-4341-10BB-9FF500A581D5}"/>
              </a:ext>
            </a:extLst>
          </p:cNvPr>
          <p:cNvCxnSpPr>
            <a:cxnSpLocks/>
          </p:cNvCxnSpPr>
          <p:nvPr/>
        </p:nvCxnSpPr>
        <p:spPr>
          <a:xfrm>
            <a:off x="4218690" y="3956471"/>
            <a:ext cx="176619"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itle 3">
            <a:extLst>
              <a:ext uri="{FF2B5EF4-FFF2-40B4-BE49-F238E27FC236}">
                <a16:creationId xmlns:a16="http://schemas.microsoft.com/office/drawing/2014/main" id="{2296FA9C-8ADF-C8ED-15E9-EE008FD6787A}"/>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How can we promote healthy eating behaviour?</a:t>
            </a:r>
          </a:p>
          <a:p>
            <a:r>
              <a:rPr lang="en-US" sz="1400" dirty="0" err="1">
                <a:solidFill>
                  <a:srgbClr val="002060"/>
                </a:solidFill>
              </a:rPr>
              <a:t>Behaviour</a:t>
            </a:r>
            <a:r>
              <a:rPr lang="en-US" sz="1400" dirty="0">
                <a:solidFill>
                  <a:srgbClr val="002060"/>
                </a:solidFill>
              </a:rPr>
              <a:t> change models</a:t>
            </a:r>
            <a:endParaRPr lang="en-AU" sz="2400" dirty="0">
              <a:solidFill>
                <a:srgbClr val="002060"/>
              </a:solidFill>
            </a:endParaRPr>
          </a:p>
        </p:txBody>
      </p:sp>
      <p:sp>
        <p:nvSpPr>
          <p:cNvPr id="68" name="Title 3">
            <a:extLst>
              <a:ext uri="{FF2B5EF4-FFF2-40B4-BE49-F238E27FC236}">
                <a16:creationId xmlns:a16="http://schemas.microsoft.com/office/drawing/2014/main" id="{847B9B3C-81A7-CE05-291A-2D14067A3004}"/>
              </a:ext>
            </a:extLst>
          </p:cNvPr>
          <p:cNvSpPr txBox="1">
            <a:spLocks/>
          </p:cNvSpPr>
          <p:nvPr/>
        </p:nvSpPr>
        <p:spPr>
          <a:xfrm>
            <a:off x="890961" y="1887800"/>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pPr algn="ctr"/>
            <a:r>
              <a:rPr lang="en-US" sz="1800" dirty="0">
                <a:solidFill>
                  <a:schemeClr val="tx1"/>
                </a:solidFill>
              </a:rPr>
              <a:t>Theory of Planned </a:t>
            </a:r>
            <a:r>
              <a:rPr lang="en-US" sz="1800" dirty="0" err="1">
                <a:solidFill>
                  <a:schemeClr val="tx1"/>
                </a:solidFill>
              </a:rPr>
              <a:t>Behaviour</a:t>
            </a:r>
            <a:r>
              <a:rPr lang="en-US" sz="1800" dirty="0">
                <a:solidFill>
                  <a:schemeClr val="tx1"/>
                </a:solidFill>
              </a:rPr>
              <a:t> (TPB)</a:t>
            </a:r>
            <a:endParaRPr lang="en-AU" sz="1800" dirty="0">
              <a:solidFill>
                <a:schemeClr val="tx1"/>
              </a:solidFill>
            </a:endParaRPr>
          </a:p>
        </p:txBody>
      </p:sp>
    </p:spTree>
    <p:extLst>
      <p:ext uri="{BB962C8B-B14F-4D97-AF65-F5344CB8AC3E}">
        <p14:creationId xmlns:p14="http://schemas.microsoft.com/office/powerpoint/2010/main" val="2131336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AD7D74E2-6D4A-4AD5-90DE-BF8E08D9471F}"/>
              </a:ext>
            </a:extLst>
          </p:cNvPr>
          <p:cNvSpPr txBox="1">
            <a:spLocks/>
          </p:cNvSpPr>
          <p:nvPr/>
        </p:nvSpPr>
        <p:spPr>
          <a:xfrm>
            <a:off x="8686799" y="4752194"/>
            <a:ext cx="351137" cy="273844"/>
          </a:xfrm>
          <a:prstGeom prst="rect">
            <a:avLst/>
          </a:prstGeom>
        </p:spPr>
        <p:txBody>
          <a:bodyPr vert="horz" lIns="91440" tIns="45720" rIns="91440" bIns="45720" rtlCol="0" anchor="ctr"/>
          <a:lstStyle>
            <a:defPPr>
              <a:defRPr lang="en-US"/>
            </a:defPPr>
            <a:lvl1pPr marL="0" algn="r"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A10EC0-CC52-A246-A2C3-81389B6F8C64}" type="slidenum">
              <a:rPr lang="en-US" smtClean="0"/>
              <a:pPr/>
              <a:t>22</a:t>
            </a:fld>
            <a:endParaRPr lang="en-US" dirty="0"/>
          </a:p>
        </p:txBody>
      </p:sp>
      <p:sp>
        <p:nvSpPr>
          <p:cNvPr id="6" name="Content Placeholder 1">
            <a:extLst>
              <a:ext uri="{FF2B5EF4-FFF2-40B4-BE49-F238E27FC236}">
                <a16:creationId xmlns:a16="http://schemas.microsoft.com/office/drawing/2014/main" id="{678D89B0-12E7-CDFF-FDF9-E284D8BBE6CD}"/>
              </a:ext>
            </a:extLst>
          </p:cNvPr>
          <p:cNvSpPr txBox="1">
            <a:spLocks/>
          </p:cNvSpPr>
          <p:nvPr/>
        </p:nvSpPr>
        <p:spPr>
          <a:xfrm>
            <a:off x="556283" y="1492634"/>
            <a:ext cx="5185297" cy="3887323"/>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600"/>
              </a:spcBef>
              <a:buNone/>
            </a:pPr>
            <a:endParaRPr lang="en-US" sz="1600" dirty="0">
              <a:latin typeface="Tw Cen MT" panose="020B0602020104020603" pitchFamily="34" charset="0"/>
            </a:endParaRPr>
          </a:p>
          <a:p>
            <a:pPr marL="0" indent="0">
              <a:spcBef>
                <a:spcPts val="600"/>
              </a:spcBef>
              <a:buNone/>
            </a:pPr>
            <a:endParaRPr lang="en-US" sz="1600" dirty="0">
              <a:latin typeface="Tw Cen MT" panose="020B0602020104020603" pitchFamily="34" charset="0"/>
            </a:endParaRPr>
          </a:p>
          <a:p>
            <a:pPr marL="0" indent="0">
              <a:spcBef>
                <a:spcPts val="100"/>
              </a:spcBef>
              <a:buNone/>
            </a:pPr>
            <a:endParaRPr lang="en-US" sz="1400" dirty="0"/>
          </a:p>
        </p:txBody>
      </p:sp>
      <p:sp>
        <p:nvSpPr>
          <p:cNvPr id="7" name="Content Placeholder 1">
            <a:extLst>
              <a:ext uri="{FF2B5EF4-FFF2-40B4-BE49-F238E27FC236}">
                <a16:creationId xmlns:a16="http://schemas.microsoft.com/office/drawing/2014/main" id="{762F765C-3158-0179-6CDA-69190AF8E4C1}"/>
              </a:ext>
            </a:extLst>
          </p:cNvPr>
          <p:cNvSpPr txBox="1">
            <a:spLocks/>
          </p:cNvSpPr>
          <p:nvPr/>
        </p:nvSpPr>
        <p:spPr>
          <a:xfrm>
            <a:off x="343163" y="1689058"/>
            <a:ext cx="3976675"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600"/>
              </a:spcBef>
              <a:buNone/>
            </a:pPr>
            <a:r>
              <a:rPr lang="en-AU" sz="1400" b="1" dirty="0">
                <a:latin typeface="Tw Cen MT" panose="020B0602020104020603" pitchFamily="34" charset="0"/>
              </a:rPr>
              <a:t>Benefits &amp; uses:</a:t>
            </a:r>
          </a:p>
          <a:p>
            <a:pPr>
              <a:spcBef>
                <a:spcPts val="600"/>
              </a:spcBef>
              <a:buFontTx/>
              <a:buChar char="-"/>
            </a:pPr>
            <a:r>
              <a:rPr lang="en-AU" sz="1200" dirty="0">
                <a:latin typeface="Tw Cen MT" panose="020B0602020104020603" pitchFamily="34" charset="0"/>
              </a:rPr>
              <a:t>Generally, a good predictor of engaging with health protective behaviours (Armitage, 2005; Gao et al., 2021; </a:t>
            </a:r>
            <a:r>
              <a:rPr lang="en-AU" sz="1200" dirty="0" err="1">
                <a:latin typeface="Tw Cen MT" panose="020B0602020104020603" pitchFamily="34" charset="0"/>
              </a:rPr>
              <a:t>Menozzi</a:t>
            </a:r>
            <a:r>
              <a:rPr lang="en-AU" sz="1200" dirty="0">
                <a:latin typeface="Tw Cen MT" panose="020B0602020104020603" pitchFamily="34" charset="0"/>
              </a:rPr>
              <a:t> et al., 2015; 2017)</a:t>
            </a:r>
          </a:p>
          <a:p>
            <a:pPr>
              <a:spcBef>
                <a:spcPts val="600"/>
              </a:spcBef>
              <a:buFontTx/>
              <a:buChar char="-"/>
            </a:pPr>
            <a:endParaRPr lang="en-AU" sz="1200" dirty="0">
              <a:latin typeface="Tw Cen MT" panose="020B0602020104020603" pitchFamily="34" charset="0"/>
            </a:endParaRPr>
          </a:p>
          <a:p>
            <a:pPr>
              <a:spcBef>
                <a:spcPts val="600"/>
              </a:spcBef>
              <a:buFontTx/>
              <a:buChar char="-"/>
            </a:pPr>
            <a:endParaRPr lang="en-AU" sz="1200" dirty="0">
              <a:latin typeface="Tw Cen MT" panose="020B0602020104020603" pitchFamily="34" charset="0"/>
            </a:endParaRPr>
          </a:p>
          <a:p>
            <a:pPr>
              <a:spcBef>
                <a:spcPts val="600"/>
              </a:spcBef>
              <a:buFontTx/>
              <a:buChar char="-"/>
            </a:pPr>
            <a:endParaRPr lang="en-AU" sz="1200" dirty="0">
              <a:latin typeface="Tw Cen MT" panose="020B0602020104020603" pitchFamily="34" charset="0"/>
            </a:endParaRPr>
          </a:p>
          <a:p>
            <a:pPr>
              <a:spcBef>
                <a:spcPts val="600"/>
              </a:spcBef>
              <a:buFontTx/>
              <a:buChar char="-"/>
            </a:pPr>
            <a:endParaRPr lang="en-AU" sz="1200" dirty="0">
              <a:latin typeface="Tw Cen MT" panose="020B0602020104020603" pitchFamily="34" charset="0"/>
            </a:endParaRPr>
          </a:p>
          <a:p>
            <a:pPr>
              <a:spcBef>
                <a:spcPts val="600"/>
              </a:spcBef>
              <a:buFontTx/>
              <a:buChar char="-"/>
            </a:pPr>
            <a:r>
              <a:rPr lang="en-AU" sz="1200" dirty="0">
                <a:latin typeface="Tw Cen MT" panose="020B0602020104020603" pitchFamily="34" charset="0"/>
              </a:rPr>
              <a:t>Strong predictor of covid-19 protective behaviour  </a:t>
            </a:r>
            <a:r>
              <a:rPr lang="en-AU" sz="1200" dirty="0" err="1">
                <a:latin typeface="Tw Cen MT" panose="020B0602020104020603" pitchFamily="34" charset="0"/>
              </a:rPr>
              <a:t>Wollast</a:t>
            </a:r>
            <a:r>
              <a:rPr lang="en-AU" sz="1200" dirty="0">
                <a:latin typeface="Tw Cen MT" panose="020B0602020104020603" pitchFamily="34" charset="0"/>
              </a:rPr>
              <a:t> et al., 2021)</a:t>
            </a:r>
          </a:p>
          <a:p>
            <a:pPr>
              <a:spcBef>
                <a:spcPts val="600"/>
              </a:spcBef>
              <a:buFontTx/>
              <a:buChar char="-"/>
            </a:pPr>
            <a:r>
              <a:rPr lang="en-AU" sz="1200" dirty="0">
                <a:latin typeface="Tw Cen MT" panose="020B0602020104020603" pitchFamily="34" charset="0"/>
              </a:rPr>
              <a:t>Accounts for social influences on behaviour</a:t>
            </a:r>
          </a:p>
          <a:p>
            <a:pPr>
              <a:spcBef>
                <a:spcPts val="600"/>
              </a:spcBef>
              <a:buFontTx/>
              <a:buChar char="-"/>
            </a:pPr>
            <a:endParaRPr lang="en-AU" sz="1400" dirty="0">
              <a:latin typeface="Tw Cen MT" panose="020B0602020104020603" pitchFamily="34" charset="0"/>
            </a:endParaRPr>
          </a:p>
        </p:txBody>
      </p:sp>
      <p:sp>
        <p:nvSpPr>
          <p:cNvPr id="8" name="Content Placeholder 1">
            <a:extLst>
              <a:ext uri="{FF2B5EF4-FFF2-40B4-BE49-F238E27FC236}">
                <a16:creationId xmlns:a16="http://schemas.microsoft.com/office/drawing/2014/main" id="{2FBFE561-0C33-D1E1-EDF1-3EE95C817AE0}"/>
              </a:ext>
            </a:extLst>
          </p:cNvPr>
          <p:cNvSpPr txBox="1">
            <a:spLocks/>
          </p:cNvSpPr>
          <p:nvPr/>
        </p:nvSpPr>
        <p:spPr>
          <a:xfrm>
            <a:off x="4532958" y="1521356"/>
            <a:ext cx="4372611"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600"/>
              </a:spcBef>
              <a:buNone/>
            </a:pPr>
            <a:endParaRPr lang="en-AU" sz="1400" b="1" dirty="0">
              <a:latin typeface="Tw Cen MT" panose="020B0602020104020603" pitchFamily="34" charset="0"/>
            </a:endParaRPr>
          </a:p>
          <a:p>
            <a:pPr marL="0" indent="0">
              <a:spcBef>
                <a:spcPts val="600"/>
              </a:spcBef>
              <a:buNone/>
            </a:pPr>
            <a:r>
              <a:rPr lang="en-AU" sz="1400" b="1" dirty="0">
                <a:latin typeface="Tw Cen MT" panose="020B0602020104020603" pitchFamily="34" charset="0"/>
              </a:rPr>
              <a:t>Limitations:</a:t>
            </a:r>
          </a:p>
          <a:p>
            <a:pPr>
              <a:spcBef>
                <a:spcPts val="600"/>
              </a:spcBef>
              <a:buFontTx/>
              <a:buChar char="-"/>
            </a:pPr>
            <a:r>
              <a:rPr lang="en-AU" sz="1200" dirty="0">
                <a:latin typeface="Tw Cen MT" panose="020B0602020104020603" pitchFamily="34" charset="0"/>
              </a:rPr>
              <a:t>The intention-behaviour gap</a:t>
            </a:r>
          </a:p>
          <a:p>
            <a:pPr>
              <a:spcBef>
                <a:spcPts val="600"/>
              </a:spcBef>
              <a:spcAft>
                <a:spcPts val="600"/>
              </a:spcAft>
              <a:buFontTx/>
              <a:buChar char="-"/>
            </a:pPr>
            <a:r>
              <a:rPr lang="en-AU" sz="1200" dirty="0">
                <a:latin typeface="Tw Cen MT" panose="020B0602020104020603" pitchFamily="34" charset="0"/>
              </a:rPr>
              <a:t>Fails to consider many influences on behaviour: </a:t>
            </a:r>
          </a:p>
          <a:p>
            <a:pPr marL="717550" indent="-179388">
              <a:spcBef>
                <a:spcPts val="0"/>
              </a:spcBef>
            </a:pPr>
            <a:r>
              <a:rPr lang="en-AU" sz="1200" dirty="0">
                <a:latin typeface="Tw Cen MT" panose="020B0602020104020603" pitchFamily="34" charset="0"/>
              </a:rPr>
              <a:t>Past experience (Heirene &amp; Gainsbury, 2021)</a:t>
            </a:r>
          </a:p>
          <a:p>
            <a:pPr marL="717550" indent="-179388">
              <a:spcBef>
                <a:spcPts val="0"/>
              </a:spcBef>
            </a:pPr>
            <a:r>
              <a:rPr lang="en-AU" sz="1200" dirty="0">
                <a:latin typeface="Tw Cen MT" panose="020B0602020104020603" pitchFamily="34" charset="0"/>
              </a:rPr>
              <a:t>Habits</a:t>
            </a:r>
          </a:p>
          <a:p>
            <a:pPr marL="717550" indent="-179388">
              <a:spcBef>
                <a:spcPts val="0"/>
              </a:spcBef>
            </a:pPr>
            <a:r>
              <a:rPr lang="en-AU" sz="1200" dirty="0">
                <a:latin typeface="Tw Cen MT" panose="020B0602020104020603" pitchFamily="34" charset="0"/>
              </a:rPr>
              <a:t>Moral norms</a:t>
            </a:r>
          </a:p>
          <a:p>
            <a:pPr marL="717550" indent="-179388">
              <a:spcBef>
                <a:spcPts val="0"/>
              </a:spcBef>
            </a:pPr>
            <a:r>
              <a:rPr lang="en-AU" sz="1200" dirty="0">
                <a:latin typeface="Tw Cen MT" panose="020B0602020104020603" pitchFamily="34" charset="0"/>
              </a:rPr>
              <a:t>Anticipatory regret</a:t>
            </a:r>
          </a:p>
          <a:p>
            <a:pPr marL="717550" indent="-179388">
              <a:spcBef>
                <a:spcPts val="0"/>
              </a:spcBef>
            </a:pPr>
            <a:r>
              <a:rPr lang="en-AU" sz="1200" dirty="0">
                <a:latin typeface="Tw Cen MT" panose="020B0602020104020603" pitchFamily="34" charset="0"/>
              </a:rPr>
              <a:t>Self-identity</a:t>
            </a:r>
          </a:p>
          <a:p>
            <a:pPr marL="717550" indent="-179388">
              <a:spcBef>
                <a:spcPts val="0"/>
              </a:spcBef>
            </a:pPr>
            <a:r>
              <a:rPr lang="en-AU" sz="1200" dirty="0">
                <a:latin typeface="Tw Cen MT" panose="020B0602020104020603" pitchFamily="34" charset="0"/>
              </a:rPr>
              <a:t>Social support</a:t>
            </a:r>
          </a:p>
          <a:p>
            <a:pPr marL="717550" indent="-179388">
              <a:spcBef>
                <a:spcPts val="0"/>
              </a:spcBef>
            </a:pPr>
            <a:r>
              <a:rPr lang="en-AU" sz="1200" dirty="0">
                <a:latin typeface="Tw Cen MT" panose="020B0602020104020603" pitchFamily="34" charset="0"/>
              </a:rPr>
              <a:t>Planning </a:t>
            </a:r>
          </a:p>
          <a:p>
            <a:pPr marL="717550" indent="-179388">
              <a:spcBef>
                <a:spcPts val="600"/>
              </a:spcBef>
            </a:pPr>
            <a:endParaRPr lang="en-AU" sz="1200" dirty="0">
              <a:latin typeface="Tw Cen MT" panose="020B0602020104020603" pitchFamily="34" charset="0"/>
            </a:endParaRPr>
          </a:p>
          <a:p>
            <a:pPr>
              <a:spcBef>
                <a:spcPts val="600"/>
              </a:spcBef>
              <a:buFontTx/>
              <a:buChar char="-"/>
            </a:pPr>
            <a:endParaRPr lang="en-AU" sz="1200" dirty="0">
              <a:latin typeface="Tw Cen MT" panose="020B0602020104020603" pitchFamily="34" charset="0"/>
            </a:endParaRPr>
          </a:p>
          <a:p>
            <a:pPr>
              <a:spcBef>
                <a:spcPts val="600"/>
              </a:spcBef>
              <a:buFontTx/>
              <a:buChar char="-"/>
            </a:pPr>
            <a:endParaRPr lang="en-AU" sz="1400" dirty="0">
              <a:latin typeface="Tw Cen MT" panose="020B0602020104020603" pitchFamily="34" charset="0"/>
            </a:endParaRPr>
          </a:p>
        </p:txBody>
      </p:sp>
      <p:pic>
        <p:nvPicPr>
          <p:cNvPr id="10" name="Picture 2" descr="man in gray crew neck t-shirt covering his face with white textile">
            <a:hlinkClick r:id="rId3"/>
            <a:extLst>
              <a:ext uri="{FF2B5EF4-FFF2-40B4-BE49-F238E27FC236}">
                <a16:creationId xmlns:a16="http://schemas.microsoft.com/office/drawing/2014/main" id="{B9397C1E-B06B-8298-97E8-D9CA48920B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970" y="2667285"/>
            <a:ext cx="1346096" cy="961074"/>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3">
            <a:extLst>
              <a:ext uri="{FF2B5EF4-FFF2-40B4-BE49-F238E27FC236}">
                <a16:creationId xmlns:a16="http://schemas.microsoft.com/office/drawing/2014/main" id="{C4AE0822-A128-AB98-95D0-91875A1F259B}"/>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How can we promote healthy eating behaviour?</a:t>
            </a:r>
          </a:p>
          <a:p>
            <a:r>
              <a:rPr lang="en-US" sz="1400" dirty="0" err="1">
                <a:solidFill>
                  <a:srgbClr val="002060"/>
                </a:solidFill>
              </a:rPr>
              <a:t>Behaviour</a:t>
            </a:r>
            <a:r>
              <a:rPr lang="en-US" sz="1400" dirty="0">
                <a:solidFill>
                  <a:srgbClr val="002060"/>
                </a:solidFill>
              </a:rPr>
              <a:t> change models</a:t>
            </a:r>
            <a:endParaRPr lang="en-AU" sz="2400" dirty="0">
              <a:solidFill>
                <a:srgbClr val="002060"/>
              </a:solidFill>
            </a:endParaRPr>
          </a:p>
        </p:txBody>
      </p:sp>
      <p:sp>
        <p:nvSpPr>
          <p:cNvPr id="13" name="Title 3">
            <a:extLst>
              <a:ext uri="{FF2B5EF4-FFF2-40B4-BE49-F238E27FC236}">
                <a16:creationId xmlns:a16="http://schemas.microsoft.com/office/drawing/2014/main" id="{CAA90E6E-53FA-DD5A-97C9-E7376F9E0659}"/>
              </a:ext>
            </a:extLst>
          </p:cNvPr>
          <p:cNvSpPr txBox="1">
            <a:spLocks/>
          </p:cNvSpPr>
          <p:nvPr/>
        </p:nvSpPr>
        <p:spPr>
          <a:xfrm>
            <a:off x="745360" y="93181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pPr algn="ctr"/>
            <a:r>
              <a:rPr lang="en-US" sz="1800" dirty="0">
                <a:solidFill>
                  <a:schemeClr val="tx1"/>
                </a:solidFill>
              </a:rPr>
              <a:t>Theory of Planned </a:t>
            </a:r>
            <a:r>
              <a:rPr lang="en-US" sz="1800" dirty="0" err="1">
                <a:solidFill>
                  <a:schemeClr val="tx1"/>
                </a:solidFill>
              </a:rPr>
              <a:t>Behaviour</a:t>
            </a:r>
            <a:r>
              <a:rPr lang="en-US" sz="1800" dirty="0">
                <a:solidFill>
                  <a:schemeClr val="tx1"/>
                </a:solidFill>
              </a:rPr>
              <a:t> (TPB)</a:t>
            </a:r>
            <a:endParaRPr lang="en-AU" sz="1800" dirty="0">
              <a:solidFill>
                <a:schemeClr val="tx1"/>
              </a:solidFill>
            </a:endParaRPr>
          </a:p>
        </p:txBody>
      </p:sp>
    </p:spTree>
    <p:extLst>
      <p:ext uri="{BB962C8B-B14F-4D97-AF65-F5344CB8AC3E}">
        <p14:creationId xmlns:p14="http://schemas.microsoft.com/office/powerpoint/2010/main" val="2866623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3DCB48-AD30-5BFF-4197-85707337C043}"/>
              </a:ext>
            </a:extLst>
          </p:cNvPr>
          <p:cNvSpPr>
            <a:spLocks noGrp="1"/>
          </p:cNvSpPr>
          <p:nvPr>
            <p:ph type="sldNum" sz="quarter" idx="12"/>
          </p:nvPr>
        </p:nvSpPr>
        <p:spPr/>
        <p:txBody>
          <a:bodyPr/>
          <a:lstStyle/>
          <a:p>
            <a:fld id="{6AA10EC0-CC52-A246-A2C3-81389B6F8C64}" type="slidenum">
              <a:rPr lang="en-US" smtClean="0"/>
              <a:pPr/>
              <a:t>23</a:t>
            </a:fld>
            <a:endParaRPr lang="en-US" dirty="0"/>
          </a:p>
        </p:txBody>
      </p:sp>
      <p:sp>
        <p:nvSpPr>
          <p:cNvPr id="5" name="Slide Number Placeholder 2">
            <a:extLst>
              <a:ext uri="{FF2B5EF4-FFF2-40B4-BE49-F238E27FC236}">
                <a16:creationId xmlns:a16="http://schemas.microsoft.com/office/drawing/2014/main" id="{B578D450-D163-3FDC-949C-A50E8DB51390}"/>
              </a:ext>
            </a:extLst>
          </p:cNvPr>
          <p:cNvSpPr txBox="1">
            <a:spLocks/>
          </p:cNvSpPr>
          <p:nvPr/>
        </p:nvSpPr>
        <p:spPr>
          <a:xfrm>
            <a:off x="8627476" y="4705862"/>
            <a:ext cx="351137" cy="273844"/>
          </a:xfrm>
          <a:prstGeom prst="rect">
            <a:avLst/>
          </a:prstGeom>
        </p:spPr>
        <p:txBody>
          <a:bodyPr vert="horz" lIns="91440" tIns="45720" rIns="91440" bIns="45720" rtlCol="0" anchor="ctr"/>
          <a:lstStyle>
            <a:defPPr>
              <a:defRPr lang="en-US"/>
            </a:defPPr>
            <a:lvl1pPr marL="0" algn="r"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A10EC0-CC52-A246-A2C3-81389B6F8C64}" type="slidenum">
              <a:rPr lang="en-US" smtClean="0">
                <a:latin typeface="Tw Cen MT" panose="020B0602020104020603" pitchFamily="34" charset="0"/>
              </a:rPr>
              <a:pPr/>
              <a:t>23</a:t>
            </a:fld>
            <a:endParaRPr lang="en-US" dirty="0">
              <a:latin typeface="Tw Cen MT" panose="020B0602020104020603" pitchFamily="34" charset="0"/>
            </a:endParaRPr>
          </a:p>
        </p:txBody>
      </p:sp>
      <p:sp>
        <p:nvSpPr>
          <p:cNvPr id="6" name="Content Placeholder 1">
            <a:extLst>
              <a:ext uri="{FF2B5EF4-FFF2-40B4-BE49-F238E27FC236}">
                <a16:creationId xmlns:a16="http://schemas.microsoft.com/office/drawing/2014/main" id="{B94B5943-936C-1B68-9B35-25DFE949A95D}"/>
              </a:ext>
            </a:extLst>
          </p:cNvPr>
          <p:cNvSpPr txBox="1">
            <a:spLocks/>
          </p:cNvSpPr>
          <p:nvPr/>
        </p:nvSpPr>
        <p:spPr>
          <a:xfrm>
            <a:off x="2355035" y="2111007"/>
            <a:ext cx="5185297" cy="3887323"/>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600"/>
              </a:spcBef>
              <a:buNone/>
            </a:pPr>
            <a:endParaRPr lang="en-US" sz="1600" dirty="0">
              <a:latin typeface="Tw Cen MT" panose="020B0602020104020603" pitchFamily="34" charset="0"/>
            </a:endParaRPr>
          </a:p>
          <a:p>
            <a:pPr marL="0" indent="0">
              <a:spcBef>
                <a:spcPts val="600"/>
              </a:spcBef>
              <a:buNone/>
            </a:pPr>
            <a:endParaRPr lang="en-US" sz="1600" dirty="0">
              <a:latin typeface="Tw Cen MT" panose="020B0602020104020603" pitchFamily="34" charset="0"/>
            </a:endParaRPr>
          </a:p>
          <a:p>
            <a:pPr marL="0" indent="0">
              <a:spcBef>
                <a:spcPts val="100"/>
              </a:spcBef>
              <a:buNone/>
            </a:pPr>
            <a:endParaRPr lang="en-US" sz="1400" dirty="0">
              <a:latin typeface="Tw Cen MT" panose="020B0602020104020603" pitchFamily="34" charset="0"/>
            </a:endParaRPr>
          </a:p>
        </p:txBody>
      </p:sp>
      <p:sp>
        <p:nvSpPr>
          <p:cNvPr id="8" name="Oval 7">
            <a:extLst>
              <a:ext uri="{FF2B5EF4-FFF2-40B4-BE49-F238E27FC236}">
                <a16:creationId xmlns:a16="http://schemas.microsoft.com/office/drawing/2014/main" id="{C8FAB9DD-DA31-F858-E54E-D1CC85696554}"/>
              </a:ext>
            </a:extLst>
          </p:cNvPr>
          <p:cNvSpPr/>
          <p:nvPr/>
        </p:nvSpPr>
        <p:spPr>
          <a:xfrm>
            <a:off x="3723137" y="1160952"/>
            <a:ext cx="1343956" cy="1200528"/>
          </a:xfrm>
          <a:prstGeom prst="ellipse">
            <a:avLst/>
          </a:prstGeom>
          <a:solidFill>
            <a:schemeClr val="accent5">
              <a:lumMod val="60000"/>
              <a:lumOff val="4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p>
            <a:pPr algn="ctr"/>
            <a:r>
              <a:rPr lang="en-AU" sz="1000" b="1" dirty="0">
                <a:solidFill>
                  <a:schemeClr val="tx1"/>
                </a:solidFill>
                <a:latin typeface="Tw Cen MT" panose="020B0602020104020603" pitchFamily="34" charset="0"/>
              </a:rPr>
              <a:t>Precontemplation</a:t>
            </a:r>
          </a:p>
          <a:p>
            <a:pPr algn="ctr"/>
            <a:r>
              <a:rPr lang="en-AU" sz="800" dirty="0">
                <a:solidFill>
                  <a:schemeClr val="tx1"/>
                </a:solidFill>
                <a:latin typeface="Tw Cen MT" panose="020B0602020104020603" pitchFamily="34" charset="0"/>
              </a:rPr>
              <a:t>No intention of changing behaviour</a:t>
            </a:r>
          </a:p>
        </p:txBody>
      </p:sp>
      <p:sp>
        <p:nvSpPr>
          <p:cNvPr id="9" name="Oval 8">
            <a:extLst>
              <a:ext uri="{FF2B5EF4-FFF2-40B4-BE49-F238E27FC236}">
                <a16:creationId xmlns:a16="http://schemas.microsoft.com/office/drawing/2014/main" id="{ED188393-0135-8577-C561-1F591800651B}"/>
              </a:ext>
            </a:extLst>
          </p:cNvPr>
          <p:cNvSpPr/>
          <p:nvPr/>
        </p:nvSpPr>
        <p:spPr>
          <a:xfrm>
            <a:off x="5235229" y="1801101"/>
            <a:ext cx="1343956" cy="1200528"/>
          </a:xfrm>
          <a:prstGeom prst="ellipse">
            <a:avLst/>
          </a:prstGeom>
          <a:solidFill>
            <a:schemeClr val="accent5">
              <a:lumMod val="60000"/>
              <a:lumOff val="4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en-AU" sz="900" b="1" dirty="0">
                <a:solidFill>
                  <a:schemeClr val="tx1"/>
                </a:solidFill>
                <a:latin typeface="Tw Cen MT" panose="020B0602020104020603" pitchFamily="34" charset="0"/>
              </a:rPr>
              <a:t>Contemplation</a:t>
            </a:r>
            <a:endParaRPr lang="en-AU" sz="800" b="1" dirty="0">
              <a:solidFill>
                <a:schemeClr val="tx1"/>
              </a:solidFill>
              <a:latin typeface="Tw Cen MT" panose="020B0602020104020603" pitchFamily="34" charset="0"/>
            </a:endParaRPr>
          </a:p>
          <a:p>
            <a:pPr algn="ctr"/>
            <a:r>
              <a:rPr lang="en-AU" sz="800" dirty="0">
                <a:solidFill>
                  <a:schemeClr val="tx1"/>
                </a:solidFill>
                <a:latin typeface="Tw Cen MT" panose="020B0602020104020603" pitchFamily="34" charset="0"/>
              </a:rPr>
              <a:t>Awareness of problem but not committed to action</a:t>
            </a:r>
          </a:p>
        </p:txBody>
      </p:sp>
      <p:sp>
        <p:nvSpPr>
          <p:cNvPr id="10" name="Oval 9">
            <a:extLst>
              <a:ext uri="{FF2B5EF4-FFF2-40B4-BE49-F238E27FC236}">
                <a16:creationId xmlns:a16="http://schemas.microsoft.com/office/drawing/2014/main" id="{D5FFDC5A-0F83-405E-A6DF-C68AB5640A4C}"/>
              </a:ext>
            </a:extLst>
          </p:cNvPr>
          <p:cNvSpPr/>
          <p:nvPr/>
        </p:nvSpPr>
        <p:spPr>
          <a:xfrm>
            <a:off x="2162835" y="1694419"/>
            <a:ext cx="1343956" cy="1200528"/>
          </a:xfrm>
          <a:prstGeom prst="ellipse">
            <a:avLst/>
          </a:prstGeom>
          <a:solidFill>
            <a:schemeClr val="accent5">
              <a:lumMod val="60000"/>
              <a:lumOff val="4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p>
            <a:pPr algn="ctr"/>
            <a:r>
              <a:rPr lang="en-AU" sz="1000" b="1" dirty="0">
                <a:solidFill>
                  <a:schemeClr val="tx1"/>
                </a:solidFill>
                <a:latin typeface="Tw Cen MT" panose="020B0602020104020603" pitchFamily="34" charset="0"/>
              </a:rPr>
              <a:t>Relapse</a:t>
            </a:r>
          </a:p>
          <a:p>
            <a:pPr algn="ctr"/>
            <a:r>
              <a:rPr lang="en-AU" sz="800" dirty="0">
                <a:solidFill>
                  <a:schemeClr val="tx1"/>
                </a:solidFill>
                <a:latin typeface="Tw Cen MT" panose="020B0602020104020603" pitchFamily="34" charset="0"/>
              </a:rPr>
              <a:t>Fall back into earlier behaviour patters</a:t>
            </a:r>
          </a:p>
        </p:txBody>
      </p:sp>
      <p:sp>
        <p:nvSpPr>
          <p:cNvPr id="11" name="Oval 10">
            <a:extLst>
              <a:ext uri="{FF2B5EF4-FFF2-40B4-BE49-F238E27FC236}">
                <a16:creationId xmlns:a16="http://schemas.microsoft.com/office/drawing/2014/main" id="{F0EE6021-7AD0-B1A1-D016-9B766246294D}"/>
              </a:ext>
            </a:extLst>
          </p:cNvPr>
          <p:cNvSpPr/>
          <p:nvPr/>
        </p:nvSpPr>
        <p:spPr>
          <a:xfrm>
            <a:off x="5221603" y="3311432"/>
            <a:ext cx="1343956" cy="1200528"/>
          </a:xfrm>
          <a:prstGeom prst="ellipse">
            <a:avLst/>
          </a:prstGeom>
          <a:solidFill>
            <a:schemeClr val="accent5">
              <a:lumMod val="60000"/>
              <a:lumOff val="4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en-AU" sz="900" b="1" dirty="0">
                <a:solidFill>
                  <a:schemeClr val="tx1"/>
                </a:solidFill>
                <a:latin typeface="Tw Cen MT" panose="020B0602020104020603" pitchFamily="34" charset="0"/>
              </a:rPr>
              <a:t>Preparation</a:t>
            </a:r>
            <a:endParaRPr lang="en-AU" sz="800" b="1" dirty="0">
              <a:solidFill>
                <a:schemeClr val="tx1"/>
              </a:solidFill>
              <a:latin typeface="Tw Cen MT" panose="020B0602020104020603" pitchFamily="34" charset="0"/>
            </a:endParaRPr>
          </a:p>
          <a:p>
            <a:pPr algn="ctr"/>
            <a:r>
              <a:rPr lang="en-AU" sz="800" dirty="0">
                <a:solidFill>
                  <a:schemeClr val="tx1"/>
                </a:solidFill>
                <a:latin typeface="Tw Cen MT" panose="020B0602020104020603" pitchFamily="34" charset="0"/>
              </a:rPr>
              <a:t>Ready to change &amp; setting goals</a:t>
            </a:r>
          </a:p>
        </p:txBody>
      </p:sp>
      <p:sp>
        <p:nvSpPr>
          <p:cNvPr id="12" name="Oval 11">
            <a:extLst>
              <a:ext uri="{FF2B5EF4-FFF2-40B4-BE49-F238E27FC236}">
                <a16:creationId xmlns:a16="http://schemas.microsoft.com/office/drawing/2014/main" id="{2FBC7FC3-EB8D-CFF6-86E9-5FBC762CB195}"/>
              </a:ext>
            </a:extLst>
          </p:cNvPr>
          <p:cNvSpPr/>
          <p:nvPr/>
        </p:nvSpPr>
        <p:spPr>
          <a:xfrm>
            <a:off x="3662977" y="3779178"/>
            <a:ext cx="1343956" cy="1200528"/>
          </a:xfrm>
          <a:prstGeom prst="ellipse">
            <a:avLst/>
          </a:prstGeom>
          <a:solidFill>
            <a:schemeClr val="accent5">
              <a:lumMod val="60000"/>
              <a:lumOff val="4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en-AU" sz="900" b="1" dirty="0">
                <a:solidFill>
                  <a:schemeClr val="tx1"/>
                </a:solidFill>
                <a:latin typeface="Tw Cen MT" panose="020B0602020104020603" pitchFamily="34" charset="0"/>
              </a:rPr>
              <a:t>Action</a:t>
            </a:r>
            <a:endParaRPr lang="en-AU" sz="800" b="1" dirty="0">
              <a:solidFill>
                <a:schemeClr val="tx1"/>
              </a:solidFill>
              <a:latin typeface="Tw Cen MT" panose="020B0602020104020603" pitchFamily="34" charset="0"/>
            </a:endParaRPr>
          </a:p>
          <a:p>
            <a:pPr algn="ctr"/>
            <a:r>
              <a:rPr lang="en-AU" sz="800" dirty="0">
                <a:solidFill>
                  <a:schemeClr val="tx1"/>
                </a:solidFill>
                <a:latin typeface="Tw Cen MT" panose="020B0602020104020603" pitchFamily="34" charset="0"/>
              </a:rPr>
              <a:t>Overt behaviour change</a:t>
            </a:r>
          </a:p>
        </p:txBody>
      </p:sp>
      <p:sp>
        <p:nvSpPr>
          <p:cNvPr id="13" name="Oval 12">
            <a:extLst>
              <a:ext uri="{FF2B5EF4-FFF2-40B4-BE49-F238E27FC236}">
                <a16:creationId xmlns:a16="http://schemas.microsoft.com/office/drawing/2014/main" id="{F2FD99BD-808E-4B7C-6ACE-6E6D22A919DF}"/>
              </a:ext>
            </a:extLst>
          </p:cNvPr>
          <p:cNvSpPr/>
          <p:nvPr/>
        </p:nvSpPr>
        <p:spPr>
          <a:xfrm>
            <a:off x="2114483" y="3178914"/>
            <a:ext cx="1343956" cy="1200528"/>
          </a:xfrm>
          <a:prstGeom prst="ellipse">
            <a:avLst/>
          </a:prstGeom>
          <a:solidFill>
            <a:schemeClr val="accent5">
              <a:lumMod val="60000"/>
              <a:lumOff val="4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en-AU" sz="900" b="1" dirty="0">
                <a:solidFill>
                  <a:schemeClr val="tx1"/>
                </a:solidFill>
                <a:latin typeface="Tw Cen MT" panose="020B0602020104020603" pitchFamily="34" charset="0"/>
              </a:rPr>
              <a:t>Maintenance</a:t>
            </a:r>
            <a:endParaRPr lang="en-AU" sz="800" b="1" dirty="0">
              <a:solidFill>
                <a:schemeClr val="tx1"/>
              </a:solidFill>
              <a:latin typeface="Tw Cen MT" panose="020B0602020104020603" pitchFamily="34" charset="0"/>
            </a:endParaRPr>
          </a:p>
          <a:p>
            <a:pPr algn="ctr"/>
            <a:r>
              <a:rPr lang="en-AU" sz="800" dirty="0">
                <a:solidFill>
                  <a:schemeClr val="tx1"/>
                </a:solidFill>
                <a:latin typeface="Tw Cen MT" panose="020B0602020104020603" pitchFamily="34" charset="0"/>
              </a:rPr>
              <a:t>Behaviour is maintained but vulnerable to relapse</a:t>
            </a:r>
          </a:p>
        </p:txBody>
      </p:sp>
      <p:pic>
        <p:nvPicPr>
          <p:cNvPr id="14" name="Graphic 13" descr="Circles with arrows outline">
            <a:extLst>
              <a:ext uri="{FF2B5EF4-FFF2-40B4-BE49-F238E27FC236}">
                <a16:creationId xmlns:a16="http://schemas.microsoft.com/office/drawing/2014/main" id="{06F254FC-261A-9D3E-468D-B5E9A89B18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37915" y="2568596"/>
            <a:ext cx="914400" cy="914400"/>
          </a:xfrm>
          <a:prstGeom prst="rect">
            <a:avLst/>
          </a:prstGeom>
        </p:spPr>
      </p:pic>
      <p:cxnSp>
        <p:nvCxnSpPr>
          <p:cNvPr id="15" name="Straight Arrow Connector 14">
            <a:extLst>
              <a:ext uri="{FF2B5EF4-FFF2-40B4-BE49-F238E27FC236}">
                <a16:creationId xmlns:a16="http://schemas.microsoft.com/office/drawing/2014/main" id="{15533CBD-3291-13F2-0877-459FDA11870D}"/>
              </a:ext>
            </a:extLst>
          </p:cNvPr>
          <p:cNvCxnSpPr>
            <a:cxnSpLocks/>
          </p:cNvCxnSpPr>
          <p:nvPr/>
        </p:nvCxnSpPr>
        <p:spPr>
          <a:xfrm>
            <a:off x="5031188" y="1996658"/>
            <a:ext cx="286042" cy="136034"/>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63C094C-0B0D-DA6F-E0A9-4A69FEC4A202}"/>
              </a:ext>
            </a:extLst>
          </p:cNvPr>
          <p:cNvCxnSpPr>
            <a:cxnSpLocks/>
          </p:cNvCxnSpPr>
          <p:nvPr/>
        </p:nvCxnSpPr>
        <p:spPr>
          <a:xfrm flipH="1">
            <a:off x="5879956" y="3013661"/>
            <a:ext cx="27251" cy="285739"/>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5F7465B-C00B-4922-DAD7-9C1EDAA1796C}"/>
              </a:ext>
            </a:extLst>
          </p:cNvPr>
          <p:cNvCxnSpPr>
            <a:cxnSpLocks/>
          </p:cNvCxnSpPr>
          <p:nvPr/>
        </p:nvCxnSpPr>
        <p:spPr>
          <a:xfrm flipH="1">
            <a:off x="5009833" y="4143341"/>
            <a:ext cx="237169" cy="136034"/>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6C1EA7-149A-398D-7C9B-66205F1C0EFE}"/>
              </a:ext>
            </a:extLst>
          </p:cNvPr>
          <p:cNvCxnSpPr>
            <a:cxnSpLocks/>
          </p:cNvCxnSpPr>
          <p:nvPr/>
        </p:nvCxnSpPr>
        <p:spPr>
          <a:xfrm flipV="1">
            <a:off x="3492740" y="1914813"/>
            <a:ext cx="254638" cy="173418"/>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3092D8D-D00A-5ED9-6531-41FEB2A5E062}"/>
              </a:ext>
            </a:extLst>
          </p:cNvPr>
          <p:cNvCxnSpPr>
            <a:cxnSpLocks/>
          </p:cNvCxnSpPr>
          <p:nvPr/>
        </p:nvCxnSpPr>
        <p:spPr>
          <a:xfrm flipH="1" flipV="1">
            <a:off x="3413497" y="3986813"/>
            <a:ext cx="264986" cy="163628"/>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4CD774D-E6B4-9EC8-306F-39B820EA5979}"/>
              </a:ext>
            </a:extLst>
          </p:cNvPr>
          <p:cNvCxnSpPr>
            <a:cxnSpLocks/>
          </p:cNvCxnSpPr>
          <p:nvPr/>
        </p:nvCxnSpPr>
        <p:spPr>
          <a:xfrm flipV="1">
            <a:off x="2758359" y="2870203"/>
            <a:ext cx="28102" cy="271329"/>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D4078A33-9C6B-0F37-8748-4E1EDA4AE16C}"/>
              </a:ext>
            </a:extLst>
          </p:cNvPr>
          <p:cNvSpPr/>
          <p:nvPr/>
        </p:nvSpPr>
        <p:spPr>
          <a:xfrm>
            <a:off x="508655" y="2478695"/>
            <a:ext cx="1102639" cy="1004301"/>
          </a:xfrm>
          <a:prstGeom prst="ellipse">
            <a:avLst/>
          </a:prstGeom>
          <a:solidFill>
            <a:schemeClr val="accent6">
              <a:lumMod val="60000"/>
              <a:lumOff val="40000"/>
            </a:schemeClr>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p>
            <a:pPr algn="ctr"/>
            <a:r>
              <a:rPr lang="en-AU" sz="900" b="1" dirty="0">
                <a:solidFill>
                  <a:schemeClr val="tx1"/>
                </a:solidFill>
                <a:latin typeface="Tw Cen MT" panose="020B0602020104020603" pitchFamily="34" charset="0"/>
              </a:rPr>
              <a:t>Termination</a:t>
            </a:r>
          </a:p>
          <a:p>
            <a:pPr algn="ctr"/>
            <a:r>
              <a:rPr lang="en-AU" sz="700" dirty="0">
                <a:solidFill>
                  <a:schemeClr val="tx1"/>
                </a:solidFill>
                <a:latin typeface="Tw Cen MT" panose="020B0602020104020603" pitchFamily="34" charset="0"/>
              </a:rPr>
              <a:t>Extended maintenance &amp; total confidence in maintaining behaviour</a:t>
            </a:r>
          </a:p>
        </p:txBody>
      </p:sp>
      <p:cxnSp>
        <p:nvCxnSpPr>
          <p:cNvPr id="22" name="Straight Arrow Connector 21">
            <a:extLst>
              <a:ext uri="{FF2B5EF4-FFF2-40B4-BE49-F238E27FC236}">
                <a16:creationId xmlns:a16="http://schemas.microsoft.com/office/drawing/2014/main" id="{5733378A-264A-C530-B83D-848819D4D333}"/>
              </a:ext>
            </a:extLst>
          </p:cNvPr>
          <p:cNvCxnSpPr>
            <a:cxnSpLocks/>
          </p:cNvCxnSpPr>
          <p:nvPr/>
        </p:nvCxnSpPr>
        <p:spPr>
          <a:xfrm flipH="1" flipV="1">
            <a:off x="1585409" y="3178914"/>
            <a:ext cx="576223" cy="305564"/>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1">
            <a:extLst>
              <a:ext uri="{FF2B5EF4-FFF2-40B4-BE49-F238E27FC236}">
                <a16:creationId xmlns:a16="http://schemas.microsoft.com/office/drawing/2014/main" id="{21D0FEE7-DFC0-B10A-9EDC-7C56FF2AA281}"/>
              </a:ext>
            </a:extLst>
          </p:cNvPr>
          <p:cNvSpPr txBox="1">
            <a:spLocks/>
          </p:cNvSpPr>
          <p:nvPr/>
        </p:nvSpPr>
        <p:spPr>
          <a:xfrm>
            <a:off x="6935563" y="2049566"/>
            <a:ext cx="1948113"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endParaRPr lang="en-AU" sz="1200" dirty="0">
              <a:latin typeface="Tw Cen MT" panose="020B0602020104020603" pitchFamily="34" charset="0"/>
            </a:endParaRPr>
          </a:p>
          <a:p>
            <a:pPr marL="0" indent="0" algn="ctr">
              <a:spcBef>
                <a:spcPts val="600"/>
              </a:spcBef>
              <a:buNone/>
            </a:pPr>
            <a:r>
              <a:rPr lang="en-AU" sz="1200" b="1" dirty="0">
                <a:latin typeface="Tw Cen MT" panose="020B0602020104020603" pitchFamily="34" charset="0"/>
              </a:rPr>
              <a:t>Progress through the stages </a:t>
            </a:r>
            <a:r>
              <a:rPr lang="en-AU" sz="1200" dirty="0">
                <a:latin typeface="Tw Cen MT" panose="020B0602020104020603" pitchFamily="34" charset="0"/>
              </a:rPr>
              <a:t>is</a:t>
            </a:r>
            <a:r>
              <a:rPr lang="en-AU" sz="1200" b="1" dirty="0">
                <a:latin typeface="Tw Cen MT" panose="020B0602020104020603" pitchFamily="34" charset="0"/>
              </a:rPr>
              <a:t> </a:t>
            </a:r>
            <a:r>
              <a:rPr lang="en-AU" sz="1200" dirty="0">
                <a:latin typeface="Tw Cen MT" panose="020B0602020104020603" pitchFamily="34" charset="0"/>
              </a:rPr>
              <a:t>mediated by decisional balance (e.g., costs versus benefits of the behaviour changes benefits of the behaviour change) and self-efficacy. </a:t>
            </a:r>
          </a:p>
          <a:p>
            <a:pPr algn="ctr">
              <a:spcBef>
                <a:spcPts val="600"/>
              </a:spcBef>
              <a:buFontTx/>
              <a:buChar char="-"/>
            </a:pPr>
            <a:endParaRPr lang="en-AU" sz="1200" dirty="0">
              <a:latin typeface="Tw Cen MT" panose="020B0602020104020603" pitchFamily="34" charset="0"/>
            </a:endParaRPr>
          </a:p>
          <a:p>
            <a:pPr algn="ctr">
              <a:spcBef>
                <a:spcPts val="600"/>
              </a:spcBef>
              <a:buFontTx/>
              <a:buChar char="-"/>
            </a:pPr>
            <a:endParaRPr lang="en-AU" sz="1400" dirty="0">
              <a:latin typeface="Tw Cen MT" panose="020B0602020104020603" pitchFamily="34" charset="0"/>
            </a:endParaRPr>
          </a:p>
        </p:txBody>
      </p:sp>
      <p:sp>
        <p:nvSpPr>
          <p:cNvPr id="24" name="Title 3">
            <a:extLst>
              <a:ext uri="{FF2B5EF4-FFF2-40B4-BE49-F238E27FC236}">
                <a16:creationId xmlns:a16="http://schemas.microsoft.com/office/drawing/2014/main" id="{9F9213D0-548B-185E-5D44-F660C45AA4E0}"/>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How can we promote healthy eating behaviour?</a:t>
            </a:r>
          </a:p>
          <a:p>
            <a:r>
              <a:rPr lang="en-US" sz="1400" dirty="0" err="1">
                <a:solidFill>
                  <a:srgbClr val="002060"/>
                </a:solidFill>
              </a:rPr>
              <a:t>Behaviour</a:t>
            </a:r>
            <a:r>
              <a:rPr lang="en-US" sz="1400" dirty="0">
                <a:solidFill>
                  <a:srgbClr val="002060"/>
                </a:solidFill>
              </a:rPr>
              <a:t> change models</a:t>
            </a:r>
            <a:endParaRPr lang="en-AU" sz="2400" dirty="0">
              <a:solidFill>
                <a:srgbClr val="002060"/>
              </a:solidFill>
            </a:endParaRPr>
          </a:p>
        </p:txBody>
      </p:sp>
      <p:sp>
        <p:nvSpPr>
          <p:cNvPr id="25" name="Title 3">
            <a:extLst>
              <a:ext uri="{FF2B5EF4-FFF2-40B4-BE49-F238E27FC236}">
                <a16:creationId xmlns:a16="http://schemas.microsoft.com/office/drawing/2014/main" id="{0E396E55-0178-3E70-AA1C-383B9B0065BE}"/>
              </a:ext>
            </a:extLst>
          </p:cNvPr>
          <p:cNvSpPr txBox="1">
            <a:spLocks/>
          </p:cNvSpPr>
          <p:nvPr/>
        </p:nvSpPr>
        <p:spPr>
          <a:xfrm>
            <a:off x="6704668" y="1544249"/>
            <a:ext cx="2263013"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pPr algn="ctr"/>
            <a:r>
              <a:rPr lang="en-US" sz="1800" dirty="0">
                <a:solidFill>
                  <a:schemeClr val="tx1"/>
                </a:solidFill>
              </a:rPr>
              <a:t>The Transtheoretical Model (TTM)</a:t>
            </a:r>
          </a:p>
        </p:txBody>
      </p:sp>
    </p:spTree>
    <p:extLst>
      <p:ext uri="{BB962C8B-B14F-4D97-AF65-F5344CB8AC3E}">
        <p14:creationId xmlns:p14="http://schemas.microsoft.com/office/powerpoint/2010/main" val="5613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9729A1-542C-36A1-ADAC-0B9BD2D939A8}"/>
              </a:ext>
            </a:extLst>
          </p:cNvPr>
          <p:cNvSpPr>
            <a:spLocks noGrp="1"/>
          </p:cNvSpPr>
          <p:nvPr>
            <p:ph type="sldNum" sz="quarter" idx="12"/>
          </p:nvPr>
        </p:nvSpPr>
        <p:spPr/>
        <p:txBody>
          <a:bodyPr/>
          <a:lstStyle/>
          <a:p>
            <a:fld id="{6AA10EC0-CC52-A246-A2C3-81389B6F8C64}" type="slidenum">
              <a:rPr lang="en-US" smtClean="0"/>
              <a:pPr/>
              <a:t>24</a:t>
            </a:fld>
            <a:endParaRPr lang="en-US" dirty="0"/>
          </a:p>
        </p:txBody>
      </p:sp>
      <p:sp>
        <p:nvSpPr>
          <p:cNvPr id="11" name="Slide Number Placeholder 2">
            <a:extLst>
              <a:ext uri="{FF2B5EF4-FFF2-40B4-BE49-F238E27FC236}">
                <a16:creationId xmlns:a16="http://schemas.microsoft.com/office/drawing/2014/main" id="{AC6F6959-BB0B-FCBE-8DB9-FCC9BB3B4185}"/>
              </a:ext>
            </a:extLst>
          </p:cNvPr>
          <p:cNvSpPr txBox="1">
            <a:spLocks/>
          </p:cNvSpPr>
          <p:nvPr/>
        </p:nvSpPr>
        <p:spPr>
          <a:xfrm>
            <a:off x="8686799" y="4752194"/>
            <a:ext cx="351137" cy="273844"/>
          </a:xfrm>
          <a:prstGeom prst="rect">
            <a:avLst/>
          </a:prstGeom>
        </p:spPr>
        <p:txBody>
          <a:bodyPr vert="horz" lIns="91440" tIns="45720" rIns="91440" bIns="45720" rtlCol="0" anchor="ctr"/>
          <a:lstStyle>
            <a:defPPr>
              <a:defRPr lang="en-US"/>
            </a:defPPr>
            <a:lvl1pPr marL="0" algn="r"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A10EC0-CC52-A246-A2C3-81389B6F8C64}" type="slidenum">
              <a:rPr lang="en-US" smtClean="0"/>
              <a:pPr/>
              <a:t>24</a:t>
            </a:fld>
            <a:endParaRPr lang="en-US" dirty="0"/>
          </a:p>
        </p:txBody>
      </p:sp>
      <p:sp>
        <p:nvSpPr>
          <p:cNvPr id="12" name="Content Placeholder 1">
            <a:extLst>
              <a:ext uri="{FF2B5EF4-FFF2-40B4-BE49-F238E27FC236}">
                <a16:creationId xmlns:a16="http://schemas.microsoft.com/office/drawing/2014/main" id="{9E207B79-C1F7-EB3E-6CA3-359697947A56}"/>
              </a:ext>
            </a:extLst>
          </p:cNvPr>
          <p:cNvSpPr txBox="1">
            <a:spLocks/>
          </p:cNvSpPr>
          <p:nvPr/>
        </p:nvSpPr>
        <p:spPr>
          <a:xfrm>
            <a:off x="556283" y="1492634"/>
            <a:ext cx="5185297" cy="3887323"/>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600"/>
              </a:spcBef>
              <a:buNone/>
            </a:pPr>
            <a:endParaRPr lang="en-US" sz="1600" dirty="0">
              <a:latin typeface="Tw Cen MT" panose="020B0602020104020603" pitchFamily="34" charset="0"/>
            </a:endParaRPr>
          </a:p>
          <a:p>
            <a:pPr marL="0" indent="0">
              <a:spcBef>
                <a:spcPts val="600"/>
              </a:spcBef>
              <a:buNone/>
            </a:pPr>
            <a:endParaRPr lang="en-US" sz="1600" dirty="0">
              <a:latin typeface="Tw Cen MT" panose="020B0602020104020603" pitchFamily="34" charset="0"/>
            </a:endParaRPr>
          </a:p>
          <a:p>
            <a:pPr marL="0" indent="0">
              <a:spcBef>
                <a:spcPts val="100"/>
              </a:spcBef>
              <a:buNone/>
            </a:pPr>
            <a:endParaRPr lang="en-US" sz="1400" dirty="0"/>
          </a:p>
        </p:txBody>
      </p:sp>
      <p:sp>
        <p:nvSpPr>
          <p:cNvPr id="13" name="Content Placeholder 1">
            <a:extLst>
              <a:ext uri="{FF2B5EF4-FFF2-40B4-BE49-F238E27FC236}">
                <a16:creationId xmlns:a16="http://schemas.microsoft.com/office/drawing/2014/main" id="{AFBEF8C0-B5EF-657A-24F2-4D256CD706E3}"/>
              </a:ext>
            </a:extLst>
          </p:cNvPr>
          <p:cNvSpPr txBox="1">
            <a:spLocks/>
          </p:cNvSpPr>
          <p:nvPr/>
        </p:nvSpPr>
        <p:spPr>
          <a:xfrm>
            <a:off x="345967" y="2314757"/>
            <a:ext cx="2974195"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600"/>
              </a:spcBef>
              <a:buNone/>
            </a:pPr>
            <a:r>
              <a:rPr lang="en-AU" sz="1400" b="1" dirty="0">
                <a:latin typeface="Tw Cen MT" panose="020B0602020104020603" pitchFamily="34" charset="0"/>
              </a:rPr>
              <a:t>Benefits &amp; uses:</a:t>
            </a:r>
          </a:p>
          <a:p>
            <a:pPr>
              <a:spcBef>
                <a:spcPts val="600"/>
              </a:spcBef>
              <a:buFontTx/>
              <a:buChar char="-"/>
            </a:pPr>
            <a:r>
              <a:rPr lang="en-AU" sz="1200" dirty="0">
                <a:latin typeface="Tw Cen MT" panose="020B0602020104020603" pitchFamily="34" charset="0"/>
              </a:rPr>
              <a:t>Provides a framework for considering behaviour change &amp; readiness to change</a:t>
            </a:r>
          </a:p>
          <a:p>
            <a:pPr>
              <a:spcBef>
                <a:spcPts val="600"/>
              </a:spcBef>
              <a:buFontTx/>
              <a:buChar char="-"/>
            </a:pPr>
            <a:r>
              <a:rPr lang="en-AU" sz="1200" dirty="0">
                <a:latin typeface="Tw Cen MT" panose="020B0602020104020603" pitchFamily="34" charset="0"/>
              </a:rPr>
              <a:t>Recognition that different people are at different stages</a:t>
            </a:r>
            <a:endParaRPr lang="en-AU" sz="1400" dirty="0">
              <a:latin typeface="Tw Cen MT" panose="020B0602020104020603" pitchFamily="34" charset="0"/>
            </a:endParaRPr>
          </a:p>
          <a:p>
            <a:pPr>
              <a:spcBef>
                <a:spcPts val="600"/>
              </a:spcBef>
              <a:buFontTx/>
              <a:buChar char="-"/>
            </a:pPr>
            <a:r>
              <a:rPr lang="en-AU" sz="1200" dirty="0">
                <a:latin typeface="Tw Cen MT" panose="020B0602020104020603" pitchFamily="34" charset="0"/>
              </a:rPr>
              <a:t>Allows clinicians and researchers to make recommendations for people at each stage (Nig et al., 2011)</a:t>
            </a:r>
          </a:p>
        </p:txBody>
      </p:sp>
      <p:sp>
        <p:nvSpPr>
          <p:cNvPr id="14" name="Content Placeholder 1">
            <a:extLst>
              <a:ext uri="{FF2B5EF4-FFF2-40B4-BE49-F238E27FC236}">
                <a16:creationId xmlns:a16="http://schemas.microsoft.com/office/drawing/2014/main" id="{4CC28F36-878B-2276-60E5-B936BFFAA54F}"/>
              </a:ext>
            </a:extLst>
          </p:cNvPr>
          <p:cNvSpPr txBox="1">
            <a:spLocks/>
          </p:cNvSpPr>
          <p:nvPr/>
        </p:nvSpPr>
        <p:spPr>
          <a:xfrm>
            <a:off x="5853330" y="2035026"/>
            <a:ext cx="2907596"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600"/>
              </a:spcBef>
              <a:buNone/>
            </a:pPr>
            <a:endParaRPr lang="en-AU" sz="1400" b="1" dirty="0">
              <a:latin typeface="Tw Cen MT" panose="020B0602020104020603" pitchFamily="34" charset="0"/>
            </a:endParaRPr>
          </a:p>
          <a:p>
            <a:pPr marL="0" indent="0">
              <a:spcBef>
                <a:spcPts val="600"/>
              </a:spcBef>
              <a:buNone/>
            </a:pPr>
            <a:r>
              <a:rPr lang="en-AU" sz="1400" b="1" dirty="0">
                <a:latin typeface="Tw Cen MT" panose="020B0602020104020603" pitchFamily="34" charset="0"/>
              </a:rPr>
              <a:t>Limitations:</a:t>
            </a:r>
          </a:p>
          <a:p>
            <a:pPr>
              <a:spcBef>
                <a:spcPts val="600"/>
              </a:spcBef>
              <a:buFontTx/>
              <a:buChar char="-"/>
            </a:pPr>
            <a:r>
              <a:rPr lang="en-AU" sz="1200" dirty="0">
                <a:latin typeface="Tw Cen MT" panose="020B0602020104020603" pitchFamily="34" charset="0"/>
              </a:rPr>
              <a:t>Doesn’t fully consider: </a:t>
            </a:r>
          </a:p>
          <a:p>
            <a:pPr marL="446088" indent="-180975">
              <a:spcBef>
                <a:spcPts val="600"/>
              </a:spcBef>
            </a:pPr>
            <a:r>
              <a:rPr lang="en-AU" sz="1200" dirty="0">
                <a:latin typeface="Tw Cen MT" panose="020B0602020104020603" pitchFamily="34" charset="0"/>
              </a:rPr>
              <a:t>Past behaviour</a:t>
            </a:r>
          </a:p>
          <a:p>
            <a:pPr marL="446088" indent="-180975">
              <a:spcBef>
                <a:spcPts val="600"/>
              </a:spcBef>
            </a:pPr>
            <a:r>
              <a:rPr lang="en-AU" sz="1200" dirty="0">
                <a:latin typeface="Tw Cen MT" panose="020B0602020104020603" pitchFamily="34" charset="0"/>
              </a:rPr>
              <a:t>Social influences</a:t>
            </a:r>
          </a:p>
          <a:p>
            <a:pPr>
              <a:spcBef>
                <a:spcPts val="600"/>
              </a:spcBef>
              <a:buFontTx/>
              <a:buChar char="-"/>
            </a:pPr>
            <a:r>
              <a:rPr lang="en-AU" sz="1200" dirty="0">
                <a:latin typeface="Tw Cen MT" panose="020B0602020104020603" pitchFamily="34" charset="0"/>
              </a:rPr>
              <a:t>Value of the five independent stages is questionable</a:t>
            </a:r>
          </a:p>
          <a:p>
            <a:pPr>
              <a:spcBef>
                <a:spcPts val="600"/>
              </a:spcBef>
              <a:buFontTx/>
              <a:buChar char="-"/>
            </a:pPr>
            <a:r>
              <a:rPr lang="en-AU" sz="1200" dirty="0">
                <a:latin typeface="Tw Cen MT" panose="020B0602020104020603" pitchFamily="34" charset="0"/>
              </a:rPr>
              <a:t>How long does each last?</a:t>
            </a:r>
          </a:p>
          <a:p>
            <a:pPr>
              <a:spcBef>
                <a:spcPts val="600"/>
              </a:spcBef>
              <a:buFontTx/>
              <a:buChar char="-"/>
            </a:pPr>
            <a:r>
              <a:rPr lang="en-AU" sz="1200" dirty="0">
                <a:latin typeface="Tw Cen MT" panose="020B0602020104020603" pitchFamily="34" charset="0"/>
              </a:rPr>
              <a:t>Assumes (</a:t>
            </a:r>
            <a:r>
              <a:rPr lang="en-AU" sz="1200" i="1" dirty="0">
                <a:latin typeface="Tw Cen MT" panose="020B0602020104020603" pitchFamily="34" charset="0"/>
              </a:rPr>
              <a:t>questionable</a:t>
            </a:r>
            <a:r>
              <a:rPr lang="en-AU" sz="1200" dirty="0">
                <a:latin typeface="Tw Cen MT" panose="020B0602020104020603" pitchFamily="34" charset="0"/>
              </a:rPr>
              <a:t>) rational decision making process (i.e., decisional balance)</a:t>
            </a:r>
          </a:p>
          <a:p>
            <a:pPr>
              <a:spcBef>
                <a:spcPts val="600"/>
              </a:spcBef>
              <a:buFontTx/>
              <a:buChar char="-"/>
            </a:pPr>
            <a:endParaRPr lang="en-AU" sz="1200" dirty="0">
              <a:latin typeface="Tw Cen MT" panose="020B0602020104020603" pitchFamily="34" charset="0"/>
            </a:endParaRPr>
          </a:p>
          <a:p>
            <a:pPr>
              <a:spcBef>
                <a:spcPts val="600"/>
              </a:spcBef>
              <a:buFontTx/>
              <a:buChar char="-"/>
            </a:pPr>
            <a:endParaRPr lang="en-AU" sz="1400" dirty="0">
              <a:latin typeface="Tw Cen MT" panose="020B0602020104020603" pitchFamily="34" charset="0"/>
            </a:endParaRPr>
          </a:p>
        </p:txBody>
      </p:sp>
      <p:pic>
        <p:nvPicPr>
          <p:cNvPr id="16" name="Picture 2">
            <a:extLst>
              <a:ext uri="{FF2B5EF4-FFF2-40B4-BE49-F238E27FC236}">
                <a16:creationId xmlns:a16="http://schemas.microsoft.com/office/drawing/2014/main" id="{784987C6-F45D-1344-C77B-F742085D8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4896" y="2653518"/>
            <a:ext cx="2617078" cy="196690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3">
            <a:extLst>
              <a:ext uri="{FF2B5EF4-FFF2-40B4-BE49-F238E27FC236}">
                <a16:creationId xmlns:a16="http://schemas.microsoft.com/office/drawing/2014/main" id="{3F237C4E-1ABD-B0A9-84BB-8D2FEA98823A}"/>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How can we promote healthy eating behaviour?</a:t>
            </a:r>
          </a:p>
          <a:p>
            <a:r>
              <a:rPr lang="en-US" sz="1400" dirty="0" err="1">
                <a:solidFill>
                  <a:srgbClr val="002060"/>
                </a:solidFill>
              </a:rPr>
              <a:t>Behaviour</a:t>
            </a:r>
            <a:r>
              <a:rPr lang="en-US" sz="1400" dirty="0">
                <a:solidFill>
                  <a:srgbClr val="002060"/>
                </a:solidFill>
              </a:rPr>
              <a:t> change models</a:t>
            </a:r>
            <a:endParaRPr lang="en-AU" sz="2400" dirty="0">
              <a:solidFill>
                <a:srgbClr val="002060"/>
              </a:solidFill>
            </a:endParaRPr>
          </a:p>
        </p:txBody>
      </p:sp>
      <p:sp>
        <p:nvSpPr>
          <p:cNvPr id="18" name="Title 3">
            <a:extLst>
              <a:ext uri="{FF2B5EF4-FFF2-40B4-BE49-F238E27FC236}">
                <a16:creationId xmlns:a16="http://schemas.microsoft.com/office/drawing/2014/main" id="{31487CB8-DCEE-66F3-1AE6-06E67D74B39F}"/>
              </a:ext>
            </a:extLst>
          </p:cNvPr>
          <p:cNvSpPr txBox="1">
            <a:spLocks/>
          </p:cNvSpPr>
          <p:nvPr/>
        </p:nvSpPr>
        <p:spPr>
          <a:xfrm>
            <a:off x="2380349" y="1184371"/>
            <a:ext cx="4345603"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pPr algn="ctr"/>
            <a:r>
              <a:rPr lang="en-US" sz="1800" dirty="0">
                <a:solidFill>
                  <a:schemeClr val="tx1"/>
                </a:solidFill>
              </a:rPr>
              <a:t>The Transtheoretical Model (TTM)</a:t>
            </a:r>
          </a:p>
        </p:txBody>
      </p:sp>
    </p:spTree>
    <p:extLst>
      <p:ext uri="{BB962C8B-B14F-4D97-AF65-F5344CB8AC3E}">
        <p14:creationId xmlns:p14="http://schemas.microsoft.com/office/powerpoint/2010/main" val="114720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25</a:t>
            </a:fld>
            <a:endParaRPr lang="en-US" dirty="0"/>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268441" y="1599310"/>
            <a:ext cx="4167369" cy="3622018"/>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Aft>
                <a:spcPts val="600"/>
              </a:spcAft>
              <a:buNone/>
            </a:pPr>
            <a:r>
              <a:rPr lang="en-US" sz="1600" b="1" dirty="0">
                <a:latin typeface="Tw Cen MT" panose="020B0602020104020603" pitchFamily="34" charset="0"/>
              </a:rPr>
              <a:t>Basing dietary interventions on behaviour change theories (e.g., TPB, TTM/SoC)</a:t>
            </a:r>
            <a:endParaRPr lang="en-US" sz="1600" dirty="0">
              <a:latin typeface="Tw Cen MT" panose="020B0602020104020603" pitchFamily="34" charset="0"/>
            </a:endParaRPr>
          </a:p>
          <a:p>
            <a:r>
              <a:rPr lang="en-AU" sz="1400" dirty="0">
                <a:latin typeface="Tw Cen MT" panose="020B0602020104020603" pitchFamily="34" charset="0"/>
              </a:rPr>
              <a:t>Randomised</a:t>
            </a:r>
            <a:r>
              <a:rPr lang="en-US" sz="1400" dirty="0">
                <a:latin typeface="Tw Cen MT" panose="020B0602020104020603" pitchFamily="34" charset="0"/>
              </a:rPr>
              <a:t> controlled trials of dietary behaviour change using behaviour change models are more effective (Michie et al., 2009; Rigby et al., 2020)</a:t>
            </a:r>
          </a:p>
          <a:p>
            <a:r>
              <a:rPr lang="en-US" sz="1400" dirty="0">
                <a:latin typeface="Tw Cen MT" panose="020B0602020104020603" pitchFamily="34" charset="0"/>
              </a:rPr>
              <a:t>Most behaviour change interventions appear to use Social Cognitive Theory (</a:t>
            </a:r>
            <a:r>
              <a:rPr lang="en-US" sz="1400" dirty="0" err="1">
                <a:latin typeface="Tw Cen MT" panose="020B0602020104020603" pitchFamily="34" charset="0"/>
              </a:rPr>
              <a:t>Matenga-Ikihele</a:t>
            </a:r>
            <a:r>
              <a:rPr lang="en-US" sz="1400" dirty="0">
                <a:latin typeface="Tw Cen MT" panose="020B0602020104020603" pitchFamily="34" charset="0"/>
              </a:rPr>
              <a:t> et al., 2021; Rigby et al., 2020</a:t>
            </a:r>
            <a:r>
              <a:rPr lang="en-US" sz="1400" dirty="0"/>
              <a:t>)</a:t>
            </a:r>
          </a:p>
          <a:p>
            <a:endParaRPr lang="en-US" sz="1400" dirty="0">
              <a:latin typeface="Tw Cen MT" panose="020B0602020104020603" pitchFamily="34" charset="0"/>
            </a:endParaRPr>
          </a:p>
          <a:p>
            <a:pPr marL="0" indent="0">
              <a:buNone/>
            </a:pPr>
            <a:endParaRPr lang="en-US" sz="1400" dirty="0">
              <a:latin typeface="Tw Cen MT" panose="020B0602020104020603" pitchFamily="34" charset="0"/>
            </a:endParaRP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How can we promote healthy eating behaviour?</a:t>
            </a:r>
          </a:p>
          <a:p>
            <a:r>
              <a:rPr lang="en-US" sz="1400" dirty="0" err="1">
                <a:solidFill>
                  <a:srgbClr val="002060"/>
                </a:solidFill>
              </a:rPr>
              <a:t>Behaviour</a:t>
            </a:r>
            <a:r>
              <a:rPr lang="en-US" sz="1400" dirty="0">
                <a:solidFill>
                  <a:srgbClr val="002060"/>
                </a:solidFill>
              </a:rPr>
              <a:t> change models</a:t>
            </a:r>
            <a:endParaRPr lang="en-AU" sz="2400" dirty="0">
              <a:solidFill>
                <a:srgbClr val="002060"/>
              </a:solidFill>
            </a:endParaRPr>
          </a:p>
        </p:txBody>
      </p:sp>
      <p:sp>
        <p:nvSpPr>
          <p:cNvPr id="2" name="Oval 1">
            <a:extLst>
              <a:ext uri="{FF2B5EF4-FFF2-40B4-BE49-F238E27FC236}">
                <a16:creationId xmlns:a16="http://schemas.microsoft.com/office/drawing/2014/main" id="{2D332CFA-5423-4E03-939E-CB635A76AEC5}"/>
              </a:ext>
            </a:extLst>
          </p:cNvPr>
          <p:cNvSpPr/>
          <p:nvPr/>
        </p:nvSpPr>
        <p:spPr>
          <a:xfrm>
            <a:off x="5023705" y="1911335"/>
            <a:ext cx="1395045" cy="1320829"/>
          </a:xfrm>
          <a:prstGeom prst="ellipse">
            <a:avLst/>
          </a:prstGeom>
          <a:solidFill>
            <a:schemeClr val="accent5">
              <a:lumMod val="20000"/>
              <a:lumOff val="8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a:solidFill>
                  <a:schemeClr val="tx1"/>
                </a:solidFill>
                <a:latin typeface="Tw Cen MT" panose="020B0602020104020603" pitchFamily="34" charset="0"/>
              </a:rPr>
              <a:t>Personal factors</a:t>
            </a:r>
          </a:p>
        </p:txBody>
      </p:sp>
      <p:sp>
        <p:nvSpPr>
          <p:cNvPr id="8" name="Oval 7">
            <a:extLst>
              <a:ext uri="{FF2B5EF4-FFF2-40B4-BE49-F238E27FC236}">
                <a16:creationId xmlns:a16="http://schemas.microsoft.com/office/drawing/2014/main" id="{F75CD75D-B1B1-417B-84B7-04EF2DD1DD42}"/>
              </a:ext>
            </a:extLst>
          </p:cNvPr>
          <p:cNvSpPr/>
          <p:nvPr/>
        </p:nvSpPr>
        <p:spPr>
          <a:xfrm>
            <a:off x="5986461" y="3410317"/>
            <a:ext cx="1395045" cy="1320830"/>
          </a:xfrm>
          <a:prstGeom prst="ellipse">
            <a:avLst/>
          </a:prstGeom>
          <a:solidFill>
            <a:schemeClr val="accent5">
              <a:lumMod val="20000"/>
              <a:lumOff val="8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a:solidFill>
                  <a:schemeClr val="tx1"/>
                </a:solidFill>
                <a:latin typeface="Tw Cen MT" panose="020B0602020104020603" pitchFamily="34" charset="0"/>
              </a:rPr>
              <a:t>Environmental factors</a:t>
            </a:r>
          </a:p>
        </p:txBody>
      </p:sp>
      <p:sp>
        <p:nvSpPr>
          <p:cNvPr id="9" name="Oval 8">
            <a:extLst>
              <a:ext uri="{FF2B5EF4-FFF2-40B4-BE49-F238E27FC236}">
                <a16:creationId xmlns:a16="http://schemas.microsoft.com/office/drawing/2014/main" id="{1DCD11E9-524B-49A5-9EBA-ABEDA0737FE3}"/>
              </a:ext>
            </a:extLst>
          </p:cNvPr>
          <p:cNvSpPr/>
          <p:nvPr/>
        </p:nvSpPr>
        <p:spPr>
          <a:xfrm>
            <a:off x="6930901" y="1911336"/>
            <a:ext cx="1395045" cy="1320829"/>
          </a:xfrm>
          <a:prstGeom prst="ellipse">
            <a:avLst/>
          </a:prstGeom>
          <a:solidFill>
            <a:schemeClr val="accent5">
              <a:lumMod val="20000"/>
              <a:lumOff val="8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a:solidFill>
                  <a:schemeClr val="tx1"/>
                </a:solidFill>
                <a:latin typeface="Tw Cen MT" panose="020B0602020104020603" pitchFamily="34" charset="0"/>
              </a:rPr>
              <a:t>The behaviour</a:t>
            </a:r>
          </a:p>
        </p:txBody>
      </p:sp>
      <p:cxnSp>
        <p:nvCxnSpPr>
          <p:cNvPr id="5" name="Straight Arrow Connector 4">
            <a:extLst>
              <a:ext uri="{FF2B5EF4-FFF2-40B4-BE49-F238E27FC236}">
                <a16:creationId xmlns:a16="http://schemas.microsoft.com/office/drawing/2014/main" id="{85F1A015-08D1-4B8E-8A24-BA9F7E59D0C5}"/>
              </a:ext>
            </a:extLst>
          </p:cNvPr>
          <p:cNvCxnSpPr/>
          <p:nvPr/>
        </p:nvCxnSpPr>
        <p:spPr>
          <a:xfrm>
            <a:off x="6076584" y="3232165"/>
            <a:ext cx="140677" cy="178154"/>
          </a:xfrm>
          <a:prstGeom prst="straightConnector1">
            <a:avLst/>
          </a:prstGeom>
          <a:ln w="28575">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587D615-99E6-4871-8EA1-23249306D507}"/>
              </a:ext>
            </a:extLst>
          </p:cNvPr>
          <p:cNvCxnSpPr>
            <a:cxnSpLocks/>
          </p:cNvCxnSpPr>
          <p:nvPr/>
        </p:nvCxnSpPr>
        <p:spPr>
          <a:xfrm>
            <a:off x="6525357" y="2571751"/>
            <a:ext cx="317255" cy="1"/>
          </a:xfrm>
          <a:prstGeom prst="straightConnector1">
            <a:avLst/>
          </a:prstGeom>
          <a:ln w="28575">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584A058-C290-41F5-B0F0-FF7B4689194D}"/>
              </a:ext>
            </a:extLst>
          </p:cNvPr>
          <p:cNvCxnSpPr>
            <a:cxnSpLocks/>
          </p:cNvCxnSpPr>
          <p:nvPr/>
        </p:nvCxnSpPr>
        <p:spPr>
          <a:xfrm flipV="1">
            <a:off x="7032747" y="3232165"/>
            <a:ext cx="134083" cy="178153"/>
          </a:xfrm>
          <a:prstGeom prst="straightConnector1">
            <a:avLst/>
          </a:prstGeom>
          <a:ln w="28575">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692C8321-81AB-45C6-9028-BB8A974E4D3B}"/>
              </a:ext>
            </a:extLst>
          </p:cNvPr>
          <p:cNvSpPr/>
          <p:nvPr/>
        </p:nvSpPr>
        <p:spPr>
          <a:xfrm>
            <a:off x="777278" y="3975142"/>
            <a:ext cx="3087967" cy="756005"/>
          </a:xfrm>
          <a:custGeom>
            <a:avLst/>
            <a:gdLst>
              <a:gd name="connsiteX0" fmla="*/ 0 w 3087967"/>
              <a:gd name="connsiteY0" fmla="*/ 126003 h 756005"/>
              <a:gd name="connsiteX1" fmla="*/ 126003 w 3087967"/>
              <a:gd name="connsiteY1" fmla="*/ 0 h 756005"/>
              <a:gd name="connsiteX2" fmla="*/ 749914 w 3087967"/>
              <a:gd name="connsiteY2" fmla="*/ 0 h 756005"/>
              <a:gd name="connsiteX3" fmla="*/ 1232028 w 3087967"/>
              <a:gd name="connsiteY3" fmla="*/ 0 h 756005"/>
              <a:gd name="connsiteX4" fmla="*/ 1742501 w 3087967"/>
              <a:gd name="connsiteY4" fmla="*/ 0 h 756005"/>
              <a:gd name="connsiteX5" fmla="*/ 2338053 w 3087967"/>
              <a:gd name="connsiteY5" fmla="*/ 0 h 756005"/>
              <a:gd name="connsiteX6" fmla="*/ 2961964 w 3087967"/>
              <a:gd name="connsiteY6" fmla="*/ 0 h 756005"/>
              <a:gd name="connsiteX7" fmla="*/ 3087967 w 3087967"/>
              <a:gd name="connsiteY7" fmla="*/ 126003 h 756005"/>
              <a:gd name="connsiteX8" fmla="*/ 3087967 w 3087967"/>
              <a:gd name="connsiteY8" fmla="*/ 630002 h 756005"/>
              <a:gd name="connsiteX9" fmla="*/ 2961964 w 3087967"/>
              <a:gd name="connsiteY9" fmla="*/ 756005 h 756005"/>
              <a:gd name="connsiteX10" fmla="*/ 2338053 w 3087967"/>
              <a:gd name="connsiteY10" fmla="*/ 756005 h 756005"/>
              <a:gd name="connsiteX11" fmla="*/ 1770860 w 3087967"/>
              <a:gd name="connsiteY11" fmla="*/ 756005 h 756005"/>
              <a:gd name="connsiteX12" fmla="*/ 1232028 w 3087967"/>
              <a:gd name="connsiteY12" fmla="*/ 756005 h 756005"/>
              <a:gd name="connsiteX13" fmla="*/ 721555 w 3087967"/>
              <a:gd name="connsiteY13" fmla="*/ 756005 h 756005"/>
              <a:gd name="connsiteX14" fmla="*/ 126003 w 3087967"/>
              <a:gd name="connsiteY14" fmla="*/ 756005 h 756005"/>
              <a:gd name="connsiteX15" fmla="*/ 0 w 3087967"/>
              <a:gd name="connsiteY15" fmla="*/ 630002 h 756005"/>
              <a:gd name="connsiteX16" fmla="*/ 0 w 3087967"/>
              <a:gd name="connsiteY16" fmla="*/ 126003 h 75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7967" h="756005" fill="none" extrusionOk="0">
                <a:moveTo>
                  <a:pt x="0" y="126003"/>
                </a:moveTo>
                <a:cubicBezTo>
                  <a:pt x="491" y="45039"/>
                  <a:pt x="52944" y="3703"/>
                  <a:pt x="126003" y="0"/>
                </a:cubicBezTo>
                <a:cubicBezTo>
                  <a:pt x="364842" y="-18620"/>
                  <a:pt x="561312" y="42920"/>
                  <a:pt x="749914" y="0"/>
                </a:cubicBezTo>
                <a:cubicBezTo>
                  <a:pt x="938516" y="-42920"/>
                  <a:pt x="1062001" y="50195"/>
                  <a:pt x="1232028" y="0"/>
                </a:cubicBezTo>
                <a:cubicBezTo>
                  <a:pt x="1402055" y="-50195"/>
                  <a:pt x="1616111" y="51901"/>
                  <a:pt x="1742501" y="0"/>
                </a:cubicBezTo>
                <a:cubicBezTo>
                  <a:pt x="1868891" y="-51901"/>
                  <a:pt x="2168012" y="34585"/>
                  <a:pt x="2338053" y="0"/>
                </a:cubicBezTo>
                <a:cubicBezTo>
                  <a:pt x="2508094" y="-34585"/>
                  <a:pt x="2733981" y="24096"/>
                  <a:pt x="2961964" y="0"/>
                </a:cubicBezTo>
                <a:cubicBezTo>
                  <a:pt x="3041371" y="8174"/>
                  <a:pt x="3086707" y="36020"/>
                  <a:pt x="3087967" y="126003"/>
                </a:cubicBezTo>
                <a:cubicBezTo>
                  <a:pt x="3137639" y="332124"/>
                  <a:pt x="3082938" y="488925"/>
                  <a:pt x="3087967" y="630002"/>
                </a:cubicBezTo>
                <a:cubicBezTo>
                  <a:pt x="3088427" y="716052"/>
                  <a:pt x="3024990" y="750442"/>
                  <a:pt x="2961964" y="756005"/>
                </a:cubicBezTo>
                <a:cubicBezTo>
                  <a:pt x="2734651" y="828512"/>
                  <a:pt x="2484371" y="681215"/>
                  <a:pt x="2338053" y="756005"/>
                </a:cubicBezTo>
                <a:cubicBezTo>
                  <a:pt x="2191735" y="830795"/>
                  <a:pt x="2015146" y="707135"/>
                  <a:pt x="1770860" y="756005"/>
                </a:cubicBezTo>
                <a:cubicBezTo>
                  <a:pt x="1526574" y="804875"/>
                  <a:pt x="1349506" y="693492"/>
                  <a:pt x="1232028" y="756005"/>
                </a:cubicBezTo>
                <a:cubicBezTo>
                  <a:pt x="1114550" y="818518"/>
                  <a:pt x="829728" y="732155"/>
                  <a:pt x="721555" y="756005"/>
                </a:cubicBezTo>
                <a:cubicBezTo>
                  <a:pt x="613382" y="779855"/>
                  <a:pt x="410775" y="755567"/>
                  <a:pt x="126003" y="756005"/>
                </a:cubicBezTo>
                <a:cubicBezTo>
                  <a:pt x="44720" y="766679"/>
                  <a:pt x="-2307" y="701781"/>
                  <a:pt x="0" y="630002"/>
                </a:cubicBezTo>
                <a:cubicBezTo>
                  <a:pt x="-37668" y="500334"/>
                  <a:pt x="7477" y="355471"/>
                  <a:pt x="0" y="126003"/>
                </a:cubicBezTo>
                <a:close/>
              </a:path>
              <a:path w="3087967" h="756005" stroke="0" extrusionOk="0">
                <a:moveTo>
                  <a:pt x="0" y="126003"/>
                </a:moveTo>
                <a:cubicBezTo>
                  <a:pt x="-2323" y="52261"/>
                  <a:pt x="74671" y="-5462"/>
                  <a:pt x="126003" y="0"/>
                </a:cubicBezTo>
                <a:cubicBezTo>
                  <a:pt x="265848" y="-23117"/>
                  <a:pt x="577406" y="38519"/>
                  <a:pt x="693195" y="0"/>
                </a:cubicBezTo>
                <a:cubicBezTo>
                  <a:pt x="808984" y="-38519"/>
                  <a:pt x="942321" y="49932"/>
                  <a:pt x="1175309" y="0"/>
                </a:cubicBezTo>
                <a:cubicBezTo>
                  <a:pt x="1408297" y="-49932"/>
                  <a:pt x="1514920" y="38150"/>
                  <a:pt x="1657422" y="0"/>
                </a:cubicBezTo>
                <a:cubicBezTo>
                  <a:pt x="1799924" y="-38150"/>
                  <a:pt x="1950866" y="5357"/>
                  <a:pt x="2167895" y="0"/>
                </a:cubicBezTo>
                <a:cubicBezTo>
                  <a:pt x="2384924" y="-5357"/>
                  <a:pt x="2782032" y="76224"/>
                  <a:pt x="2961964" y="0"/>
                </a:cubicBezTo>
                <a:cubicBezTo>
                  <a:pt x="3023099" y="-1058"/>
                  <a:pt x="3071502" y="52326"/>
                  <a:pt x="3087967" y="126003"/>
                </a:cubicBezTo>
                <a:cubicBezTo>
                  <a:pt x="3092968" y="255837"/>
                  <a:pt x="3030833" y="383301"/>
                  <a:pt x="3087967" y="630002"/>
                </a:cubicBezTo>
                <a:cubicBezTo>
                  <a:pt x="3090246" y="693902"/>
                  <a:pt x="3034072" y="749944"/>
                  <a:pt x="2961964" y="756005"/>
                </a:cubicBezTo>
                <a:cubicBezTo>
                  <a:pt x="2766048" y="757028"/>
                  <a:pt x="2541489" y="711941"/>
                  <a:pt x="2423131" y="756005"/>
                </a:cubicBezTo>
                <a:cubicBezTo>
                  <a:pt x="2304773" y="800069"/>
                  <a:pt x="2000684" y="740688"/>
                  <a:pt x="1855939" y="756005"/>
                </a:cubicBezTo>
                <a:cubicBezTo>
                  <a:pt x="1711194" y="771322"/>
                  <a:pt x="1516886" y="700190"/>
                  <a:pt x="1345466" y="756005"/>
                </a:cubicBezTo>
                <a:cubicBezTo>
                  <a:pt x="1174046" y="811820"/>
                  <a:pt x="929373" y="728589"/>
                  <a:pt x="806634" y="756005"/>
                </a:cubicBezTo>
                <a:cubicBezTo>
                  <a:pt x="683895" y="783421"/>
                  <a:pt x="300864" y="723336"/>
                  <a:pt x="126003" y="756005"/>
                </a:cubicBezTo>
                <a:cubicBezTo>
                  <a:pt x="55714" y="747492"/>
                  <a:pt x="-2549" y="709079"/>
                  <a:pt x="0" y="630002"/>
                </a:cubicBezTo>
                <a:cubicBezTo>
                  <a:pt x="-13256" y="409345"/>
                  <a:pt x="23764" y="352373"/>
                  <a:pt x="0" y="126003"/>
                </a:cubicBezTo>
                <a:close/>
              </a:path>
            </a:pathLst>
          </a:custGeom>
          <a:ln>
            <a:solidFill>
              <a:srgbClr val="002060"/>
            </a:solidFill>
            <a:extLst>
              <a:ext uri="{C807C97D-BFC1-408E-A445-0C87EB9F89A2}">
                <ask:lineSketchStyleProps xmlns:ask="http://schemas.microsoft.com/office/drawing/2018/sketchyshapes" sd="230372431">
                  <a:prstGeom prst="roundRect">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lIns="36000" tIns="0" rIns="0" bIns="0" rtlCol="0" anchor="t" anchorCtr="0"/>
          <a:lstStyle/>
          <a:p>
            <a:pPr algn="ctr">
              <a:spcAft>
                <a:spcPts val="600"/>
              </a:spcAft>
            </a:pPr>
            <a:r>
              <a:rPr lang="en-US" sz="1200" b="1" dirty="0">
                <a:latin typeface="Tw Cen MT" panose="020B0602020104020603" pitchFamily="34" charset="0"/>
              </a:rPr>
              <a:t>Discussion question</a:t>
            </a:r>
          </a:p>
          <a:p>
            <a:pPr algn="ctr">
              <a:spcAft>
                <a:spcPts val="1200"/>
              </a:spcAft>
            </a:pPr>
            <a:r>
              <a:rPr lang="en-US" sz="1100" dirty="0">
                <a:latin typeface="Tw Cen MT" panose="020B0602020104020603" pitchFamily="34" charset="0"/>
              </a:rPr>
              <a:t>Why might using </a:t>
            </a:r>
            <a:r>
              <a:rPr lang="en-US" sz="1100" dirty="0" err="1">
                <a:latin typeface="Tw Cen MT" panose="020B0602020104020603" pitchFamily="34" charset="0"/>
              </a:rPr>
              <a:t>behavioural</a:t>
            </a:r>
            <a:r>
              <a:rPr lang="en-US" sz="1100" dirty="0">
                <a:latin typeface="Tw Cen MT" panose="020B0602020104020603" pitchFamily="34" charset="0"/>
              </a:rPr>
              <a:t> change models improved intervention effectiveness?</a:t>
            </a:r>
          </a:p>
        </p:txBody>
      </p:sp>
      <p:sp>
        <p:nvSpPr>
          <p:cNvPr id="18" name="Content Placeholder 1">
            <a:extLst>
              <a:ext uri="{FF2B5EF4-FFF2-40B4-BE49-F238E27FC236}">
                <a16:creationId xmlns:a16="http://schemas.microsoft.com/office/drawing/2014/main" id="{185CAE95-234D-4114-954F-31B913F1961E}"/>
              </a:ext>
            </a:extLst>
          </p:cNvPr>
          <p:cNvSpPr txBox="1">
            <a:spLocks/>
          </p:cNvSpPr>
          <p:nvPr/>
        </p:nvSpPr>
        <p:spPr>
          <a:xfrm>
            <a:off x="4600298" y="1404020"/>
            <a:ext cx="4167369" cy="352428"/>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400" b="1" dirty="0">
                <a:latin typeface="Tw Cen MT" panose="020B0602020104020603" pitchFamily="34" charset="0"/>
              </a:rPr>
              <a:t>Social Cognitive Theory (Bandura, 1986; 2008)</a:t>
            </a:r>
            <a:endParaRPr lang="en-US" sz="1400" dirty="0">
              <a:latin typeface="Tw Cen MT" panose="020B0602020104020603" pitchFamily="34" charset="0"/>
            </a:endParaRPr>
          </a:p>
          <a:p>
            <a:pPr marL="0" indent="0">
              <a:buNone/>
            </a:pPr>
            <a:endParaRPr lang="en-US" sz="1400" dirty="0">
              <a:latin typeface="Tw Cen MT" panose="020B0602020104020603" pitchFamily="34" charset="0"/>
            </a:endParaRPr>
          </a:p>
        </p:txBody>
      </p:sp>
    </p:spTree>
    <p:extLst>
      <p:ext uri="{BB962C8B-B14F-4D97-AF65-F5344CB8AC3E}">
        <p14:creationId xmlns:p14="http://schemas.microsoft.com/office/powerpoint/2010/main" val="131601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6" grpId="0" animBg="1"/>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2429585" y="1292882"/>
            <a:ext cx="4312265" cy="3622018"/>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Aft>
                <a:spcPts val="600"/>
              </a:spcAft>
              <a:buNone/>
            </a:pPr>
            <a:r>
              <a:rPr lang="en-US" sz="1600" b="1" dirty="0">
                <a:latin typeface="Tw Cen MT" panose="020B0602020104020603" pitchFamily="34" charset="0"/>
              </a:rPr>
              <a:t> Common interventions used to tackle poor diets &amp; obesity (Walls et al., 2011)</a:t>
            </a:r>
            <a:endParaRPr lang="en-US" sz="1600" dirty="0">
              <a:latin typeface="Tw Cen MT" panose="020B0602020104020603" pitchFamily="34" charset="0"/>
            </a:endParaRP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How can we promote healthy eating behaviour?</a:t>
            </a:r>
          </a:p>
          <a:p>
            <a:r>
              <a:rPr lang="en-US" sz="1400" dirty="0">
                <a:solidFill>
                  <a:srgbClr val="002060"/>
                </a:solidFill>
              </a:rPr>
              <a:t>Common types of intervention</a:t>
            </a:r>
            <a:endParaRPr lang="en-AU" sz="2400" dirty="0">
              <a:solidFill>
                <a:srgbClr val="002060"/>
              </a:solidFill>
            </a:endParaRPr>
          </a:p>
        </p:txBody>
      </p:sp>
      <p:sp>
        <p:nvSpPr>
          <p:cNvPr id="13" name="Rectangle: Rounded Corners 12">
            <a:extLst>
              <a:ext uri="{FF2B5EF4-FFF2-40B4-BE49-F238E27FC236}">
                <a16:creationId xmlns:a16="http://schemas.microsoft.com/office/drawing/2014/main" id="{24F9FCD5-EF85-4F4B-8932-0EA7AE9E1D29}"/>
              </a:ext>
            </a:extLst>
          </p:cNvPr>
          <p:cNvSpPr/>
          <p:nvPr/>
        </p:nvSpPr>
        <p:spPr>
          <a:xfrm>
            <a:off x="237578" y="1988820"/>
            <a:ext cx="2016480" cy="2779480"/>
          </a:xfrm>
          <a:custGeom>
            <a:avLst/>
            <a:gdLst>
              <a:gd name="connsiteX0" fmla="*/ 0 w 2016480"/>
              <a:gd name="connsiteY0" fmla="*/ 336087 h 2779480"/>
              <a:gd name="connsiteX1" fmla="*/ 336087 w 2016480"/>
              <a:gd name="connsiteY1" fmla="*/ 0 h 2779480"/>
              <a:gd name="connsiteX2" fmla="*/ 770746 w 2016480"/>
              <a:gd name="connsiteY2" fmla="*/ 0 h 2779480"/>
              <a:gd name="connsiteX3" fmla="*/ 1232291 w 2016480"/>
              <a:gd name="connsiteY3" fmla="*/ 0 h 2779480"/>
              <a:gd name="connsiteX4" fmla="*/ 1680393 w 2016480"/>
              <a:gd name="connsiteY4" fmla="*/ 0 h 2779480"/>
              <a:gd name="connsiteX5" fmla="*/ 2016480 w 2016480"/>
              <a:gd name="connsiteY5" fmla="*/ 336087 h 2779480"/>
              <a:gd name="connsiteX6" fmla="*/ 2016480 w 2016480"/>
              <a:gd name="connsiteY6" fmla="*/ 905060 h 2779480"/>
              <a:gd name="connsiteX7" fmla="*/ 2016480 w 2016480"/>
              <a:gd name="connsiteY7" fmla="*/ 1368667 h 2779480"/>
              <a:gd name="connsiteX8" fmla="*/ 2016480 w 2016480"/>
              <a:gd name="connsiteY8" fmla="*/ 1853347 h 2779480"/>
              <a:gd name="connsiteX9" fmla="*/ 2016480 w 2016480"/>
              <a:gd name="connsiteY9" fmla="*/ 2443393 h 2779480"/>
              <a:gd name="connsiteX10" fmla="*/ 1680393 w 2016480"/>
              <a:gd name="connsiteY10" fmla="*/ 2779480 h 2779480"/>
              <a:gd name="connsiteX11" fmla="*/ 1232291 w 2016480"/>
              <a:gd name="connsiteY11" fmla="*/ 2779480 h 2779480"/>
              <a:gd name="connsiteX12" fmla="*/ 824518 w 2016480"/>
              <a:gd name="connsiteY12" fmla="*/ 2779480 h 2779480"/>
              <a:gd name="connsiteX13" fmla="*/ 336087 w 2016480"/>
              <a:gd name="connsiteY13" fmla="*/ 2779480 h 2779480"/>
              <a:gd name="connsiteX14" fmla="*/ 0 w 2016480"/>
              <a:gd name="connsiteY14" fmla="*/ 2443393 h 2779480"/>
              <a:gd name="connsiteX15" fmla="*/ 0 w 2016480"/>
              <a:gd name="connsiteY15" fmla="*/ 1937640 h 2779480"/>
              <a:gd name="connsiteX16" fmla="*/ 0 w 2016480"/>
              <a:gd name="connsiteY16" fmla="*/ 1389740 h 2779480"/>
              <a:gd name="connsiteX17" fmla="*/ 0 w 2016480"/>
              <a:gd name="connsiteY17" fmla="*/ 905060 h 2779480"/>
              <a:gd name="connsiteX18" fmla="*/ 0 w 2016480"/>
              <a:gd name="connsiteY18" fmla="*/ 336087 h 277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16480" h="2779480" extrusionOk="0">
                <a:moveTo>
                  <a:pt x="0" y="336087"/>
                </a:moveTo>
                <a:cubicBezTo>
                  <a:pt x="33065" y="112813"/>
                  <a:pt x="130089" y="-1465"/>
                  <a:pt x="336087" y="0"/>
                </a:cubicBezTo>
                <a:cubicBezTo>
                  <a:pt x="466723" y="-39216"/>
                  <a:pt x="669704" y="18466"/>
                  <a:pt x="770746" y="0"/>
                </a:cubicBezTo>
                <a:cubicBezTo>
                  <a:pt x="871788" y="-18466"/>
                  <a:pt x="1095588" y="28880"/>
                  <a:pt x="1232291" y="0"/>
                </a:cubicBezTo>
                <a:cubicBezTo>
                  <a:pt x="1368995" y="-28880"/>
                  <a:pt x="1474597" y="33352"/>
                  <a:pt x="1680393" y="0"/>
                </a:cubicBezTo>
                <a:cubicBezTo>
                  <a:pt x="1820341" y="11943"/>
                  <a:pt x="2020912" y="196414"/>
                  <a:pt x="2016480" y="336087"/>
                </a:cubicBezTo>
                <a:cubicBezTo>
                  <a:pt x="2034130" y="596566"/>
                  <a:pt x="1991580" y="638267"/>
                  <a:pt x="2016480" y="905060"/>
                </a:cubicBezTo>
                <a:cubicBezTo>
                  <a:pt x="2041380" y="1171853"/>
                  <a:pt x="2001007" y="1199870"/>
                  <a:pt x="2016480" y="1368667"/>
                </a:cubicBezTo>
                <a:cubicBezTo>
                  <a:pt x="2031953" y="1537464"/>
                  <a:pt x="1980701" y="1729274"/>
                  <a:pt x="2016480" y="1853347"/>
                </a:cubicBezTo>
                <a:cubicBezTo>
                  <a:pt x="2052259" y="1977420"/>
                  <a:pt x="1982234" y="2258553"/>
                  <a:pt x="2016480" y="2443393"/>
                </a:cubicBezTo>
                <a:cubicBezTo>
                  <a:pt x="1981421" y="2599579"/>
                  <a:pt x="1868130" y="2768139"/>
                  <a:pt x="1680393" y="2779480"/>
                </a:cubicBezTo>
                <a:cubicBezTo>
                  <a:pt x="1471585" y="2799288"/>
                  <a:pt x="1427411" y="2739048"/>
                  <a:pt x="1232291" y="2779480"/>
                </a:cubicBezTo>
                <a:cubicBezTo>
                  <a:pt x="1037171" y="2819912"/>
                  <a:pt x="973497" y="2771772"/>
                  <a:pt x="824518" y="2779480"/>
                </a:cubicBezTo>
                <a:cubicBezTo>
                  <a:pt x="675539" y="2787188"/>
                  <a:pt x="507327" y="2775993"/>
                  <a:pt x="336087" y="2779480"/>
                </a:cubicBezTo>
                <a:cubicBezTo>
                  <a:pt x="101014" y="2795696"/>
                  <a:pt x="6379" y="2587211"/>
                  <a:pt x="0" y="2443393"/>
                </a:cubicBezTo>
                <a:cubicBezTo>
                  <a:pt x="-22470" y="2242300"/>
                  <a:pt x="38690" y="2080060"/>
                  <a:pt x="0" y="1937640"/>
                </a:cubicBezTo>
                <a:cubicBezTo>
                  <a:pt x="-38690" y="1795220"/>
                  <a:pt x="60709" y="1573772"/>
                  <a:pt x="0" y="1389740"/>
                </a:cubicBezTo>
                <a:cubicBezTo>
                  <a:pt x="-60709" y="1205708"/>
                  <a:pt x="48929" y="1046193"/>
                  <a:pt x="0" y="905060"/>
                </a:cubicBezTo>
                <a:cubicBezTo>
                  <a:pt x="-48929" y="763927"/>
                  <a:pt x="17411" y="462733"/>
                  <a:pt x="0" y="336087"/>
                </a:cubicBezTo>
                <a:close/>
              </a:path>
            </a:pathLst>
          </a:custGeom>
          <a:noFill/>
          <a:ln w="28575">
            <a:solidFill>
              <a:schemeClr val="accent5">
                <a:lumMod val="50000"/>
              </a:schemeClr>
            </a:solidFill>
            <a:extLst>
              <a:ext uri="{C807C97D-BFC1-408E-A445-0C87EB9F89A2}">
                <ask:lineSketchStyleProps xmlns:ask="http://schemas.microsoft.com/office/drawing/2018/sketchyshapes" sd="84744829">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spcAft>
                <a:spcPts val="600"/>
              </a:spcAft>
            </a:pPr>
            <a:r>
              <a:rPr lang="en-AU" sz="1200" dirty="0">
                <a:solidFill>
                  <a:schemeClr val="tx1"/>
                </a:solidFill>
                <a:latin typeface="Filson Pro Book" panose="02000000000000000000" pitchFamily="50" charset="0"/>
              </a:rPr>
              <a:t>Community-based interventions</a:t>
            </a:r>
          </a:p>
          <a:p>
            <a:r>
              <a:rPr lang="en-AU" sz="1200" dirty="0">
                <a:solidFill>
                  <a:schemeClr val="tx1"/>
                </a:solidFill>
                <a:latin typeface="Tw Cen MT" panose="020B0602020104020603" pitchFamily="34" charset="0"/>
              </a:rPr>
              <a:t>Building sport, exercise, and play facilities; hiring sports instructors;  adapting environment to encourage exercise behaviours (e.g., cycle paths); offering cooking classes changing school menus; encouraging active play among children</a:t>
            </a:r>
          </a:p>
          <a:p>
            <a:endParaRPr lang="en-AU" sz="1050" dirty="0">
              <a:solidFill>
                <a:schemeClr val="tx1"/>
              </a:solidFill>
              <a:latin typeface="Tw Cen MT" panose="020B0602020104020603" pitchFamily="34" charset="0"/>
            </a:endParaRPr>
          </a:p>
          <a:p>
            <a:pPr algn="ctr"/>
            <a:r>
              <a:rPr lang="en-AU" sz="1050" dirty="0">
                <a:solidFill>
                  <a:schemeClr val="tx1"/>
                </a:solidFill>
                <a:latin typeface="Tw Cen MT" panose="020B0602020104020603" pitchFamily="34" charset="0"/>
              </a:rPr>
              <a:t>(See also </a:t>
            </a:r>
            <a:r>
              <a:rPr lang="en-AU" sz="1050" dirty="0" err="1">
                <a:solidFill>
                  <a:schemeClr val="tx1"/>
                </a:solidFill>
                <a:latin typeface="Tw Cen MT" panose="020B0602020104020603" pitchFamily="34" charset="0"/>
              </a:rPr>
              <a:t>Haby</a:t>
            </a:r>
            <a:r>
              <a:rPr lang="en-AU" sz="1050" dirty="0">
                <a:solidFill>
                  <a:schemeClr val="tx1"/>
                </a:solidFill>
                <a:latin typeface="Tw Cen MT" panose="020B0602020104020603" pitchFamily="34" charset="0"/>
              </a:rPr>
              <a:t> et al., 2012)</a:t>
            </a:r>
            <a:endParaRPr lang="en-AU" sz="1200" dirty="0">
              <a:solidFill>
                <a:schemeClr val="tx1"/>
              </a:solidFill>
              <a:latin typeface="Tw Cen MT" panose="020B0602020104020603" pitchFamily="34" charset="0"/>
            </a:endParaRPr>
          </a:p>
          <a:p>
            <a:endParaRPr lang="en-AU" sz="1200" dirty="0">
              <a:solidFill>
                <a:schemeClr val="tx1"/>
              </a:solidFill>
              <a:latin typeface="Tw Cen MT" panose="020B0602020104020603" pitchFamily="34" charset="0"/>
            </a:endParaRPr>
          </a:p>
        </p:txBody>
      </p:sp>
      <p:sp>
        <p:nvSpPr>
          <p:cNvPr id="15" name="Rectangle: Rounded Corners 14">
            <a:extLst>
              <a:ext uri="{FF2B5EF4-FFF2-40B4-BE49-F238E27FC236}">
                <a16:creationId xmlns:a16="http://schemas.microsoft.com/office/drawing/2014/main" id="{5BC627FA-FC46-4190-A244-2733430438EC}"/>
              </a:ext>
            </a:extLst>
          </p:cNvPr>
          <p:cNvSpPr/>
          <p:nvPr/>
        </p:nvSpPr>
        <p:spPr>
          <a:xfrm>
            <a:off x="4662054" y="2002194"/>
            <a:ext cx="2016480" cy="2779480"/>
          </a:xfrm>
          <a:custGeom>
            <a:avLst/>
            <a:gdLst>
              <a:gd name="connsiteX0" fmla="*/ 0 w 2016480"/>
              <a:gd name="connsiteY0" fmla="*/ 336087 h 2779480"/>
              <a:gd name="connsiteX1" fmla="*/ 336087 w 2016480"/>
              <a:gd name="connsiteY1" fmla="*/ 0 h 2779480"/>
              <a:gd name="connsiteX2" fmla="*/ 770746 w 2016480"/>
              <a:gd name="connsiteY2" fmla="*/ 0 h 2779480"/>
              <a:gd name="connsiteX3" fmla="*/ 1232291 w 2016480"/>
              <a:gd name="connsiteY3" fmla="*/ 0 h 2779480"/>
              <a:gd name="connsiteX4" fmla="*/ 1680393 w 2016480"/>
              <a:gd name="connsiteY4" fmla="*/ 0 h 2779480"/>
              <a:gd name="connsiteX5" fmla="*/ 2016480 w 2016480"/>
              <a:gd name="connsiteY5" fmla="*/ 336087 h 2779480"/>
              <a:gd name="connsiteX6" fmla="*/ 2016480 w 2016480"/>
              <a:gd name="connsiteY6" fmla="*/ 905060 h 2779480"/>
              <a:gd name="connsiteX7" fmla="*/ 2016480 w 2016480"/>
              <a:gd name="connsiteY7" fmla="*/ 1368667 h 2779480"/>
              <a:gd name="connsiteX8" fmla="*/ 2016480 w 2016480"/>
              <a:gd name="connsiteY8" fmla="*/ 1853347 h 2779480"/>
              <a:gd name="connsiteX9" fmla="*/ 2016480 w 2016480"/>
              <a:gd name="connsiteY9" fmla="*/ 2443393 h 2779480"/>
              <a:gd name="connsiteX10" fmla="*/ 1680393 w 2016480"/>
              <a:gd name="connsiteY10" fmla="*/ 2779480 h 2779480"/>
              <a:gd name="connsiteX11" fmla="*/ 1232291 w 2016480"/>
              <a:gd name="connsiteY11" fmla="*/ 2779480 h 2779480"/>
              <a:gd name="connsiteX12" fmla="*/ 824518 w 2016480"/>
              <a:gd name="connsiteY12" fmla="*/ 2779480 h 2779480"/>
              <a:gd name="connsiteX13" fmla="*/ 336087 w 2016480"/>
              <a:gd name="connsiteY13" fmla="*/ 2779480 h 2779480"/>
              <a:gd name="connsiteX14" fmla="*/ 0 w 2016480"/>
              <a:gd name="connsiteY14" fmla="*/ 2443393 h 2779480"/>
              <a:gd name="connsiteX15" fmla="*/ 0 w 2016480"/>
              <a:gd name="connsiteY15" fmla="*/ 1937640 h 2779480"/>
              <a:gd name="connsiteX16" fmla="*/ 0 w 2016480"/>
              <a:gd name="connsiteY16" fmla="*/ 1389740 h 2779480"/>
              <a:gd name="connsiteX17" fmla="*/ 0 w 2016480"/>
              <a:gd name="connsiteY17" fmla="*/ 905060 h 2779480"/>
              <a:gd name="connsiteX18" fmla="*/ 0 w 2016480"/>
              <a:gd name="connsiteY18" fmla="*/ 336087 h 277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16480" h="2779480" extrusionOk="0">
                <a:moveTo>
                  <a:pt x="0" y="336087"/>
                </a:moveTo>
                <a:cubicBezTo>
                  <a:pt x="33065" y="112813"/>
                  <a:pt x="130089" y="-1465"/>
                  <a:pt x="336087" y="0"/>
                </a:cubicBezTo>
                <a:cubicBezTo>
                  <a:pt x="466723" y="-39216"/>
                  <a:pt x="669704" y="18466"/>
                  <a:pt x="770746" y="0"/>
                </a:cubicBezTo>
                <a:cubicBezTo>
                  <a:pt x="871788" y="-18466"/>
                  <a:pt x="1095588" y="28880"/>
                  <a:pt x="1232291" y="0"/>
                </a:cubicBezTo>
                <a:cubicBezTo>
                  <a:pt x="1368995" y="-28880"/>
                  <a:pt x="1474597" y="33352"/>
                  <a:pt x="1680393" y="0"/>
                </a:cubicBezTo>
                <a:cubicBezTo>
                  <a:pt x="1820341" y="11943"/>
                  <a:pt x="2020912" y="196414"/>
                  <a:pt x="2016480" y="336087"/>
                </a:cubicBezTo>
                <a:cubicBezTo>
                  <a:pt x="2034130" y="596566"/>
                  <a:pt x="1991580" y="638267"/>
                  <a:pt x="2016480" y="905060"/>
                </a:cubicBezTo>
                <a:cubicBezTo>
                  <a:pt x="2041380" y="1171853"/>
                  <a:pt x="2001007" y="1199870"/>
                  <a:pt x="2016480" y="1368667"/>
                </a:cubicBezTo>
                <a:cubicBezTo>
                  <a:pt x="2031953" y="1537464"/>
                  <a:pt x="1980701" y="1729274"/>
                  <a:pt x="2016480" y="1853347"/>
                </a:cubicBezTo>
                <a:cubicBezTo>
                  <a:pt x="2052259" y="1977420"/>
                  <a:pt x="1982234" y="2258553"/>
                  <a:pt x="2016480" y="2443393"/>
                </a:cubicBezTo>
                <a:cubicBezTo>
                  <a:pt x="1981421" y="2599579"/>
                  <a:pt x="1868130" y="2768139"/>
                  <a:pt x="1680393" y="2779480"/>
                </a:cubicBezTo>
                <a:cubicBezTo>
                  <a:pt x="1471585" y="2799288"/>
                  <a:pt x="1427411" y="2739048"/>
                  <a:pt x="1232291" y="2779480"/>
                </a:cubicBezTo>
                <a:cubicBezTo>
                  <a:pt x="1037171" y="2819912"/>
                  <a:pt x="973497" y="2771772"/>
                  <a:pt x="824518" y="2779480"/>
                </a:cubicBezTo>
                <a:cubicBezTo>
                  <a:pt x="675539" y="2787188"/>
                  <a:pt x="507327" y="2775993"/>
                  <a:pt x="336087" y="2779480"/>
                </a:cubicBezTo>
                <a:cubicBezTo>
                  <a:pt x="101014" y="2795696"/>
                  <a:pt x="6379" y="2587211"/>
                  <a:pt x="0" y="2443393"/>
                </a:cubicBezTo>
                <a:cubicBezTo>
                  <a:pt x="-22470" y="2242300"/>
                  <a:pt x="38690" y="2080060"/>
                  <a:pt x="0" y="1937640"/>
                </a:cubicBezTo>
                <a:cubicBezTo>
                  <a:pt x="-38690" y="1795220"/>
                  <a:pt x="60709" y="1573772"/>
                  <a:pt x="0" y="1389740"/>
                </a:cubicBezTo>
                <a:cubicBezTo>
                  <a:pt x="-60709" y="1205708"/>
                  <a:pt x="48929" y="1046193"/>
                  <a:pt x="0" y="905060"/>
                </a:cubicBezTo>
                <a:cubicBezTo>
                  <a:pt x="-48929" y="763927"/>
                  <a:pt x="17411" y="462733"/>
                  <a:pt x="0" y="336087"/>
                </a:cubicBezTo>
                <a:close/>
              </a:path>
            </a:pathLst>
          </a:custGeom>
          <a:noFill/>
          <a:ln w="28575">
            <a:solidFill>
              <a:schemeClr val="accent5">
                <a:lumMod val="60000"/>
                <a:lumOff val="40000"/>
              </a:schemeClr>
            </a:solidFill>
            <a:extLst>
              <a:ext uri="{C807C97D-BFC1-408E-A445-0C87EB9F89A2}">
                <ask:lineSketchStyleProps xmlns:ask="http://schemas.microsoft.com/office/drawing/2018/sketchyshapes" sd="84744829">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nchorCtr="0"/>
          <a:lstStyle/>
          <a:p>
            <a:pPr algn="ctr"/>
            <a:r>
              <a:rPr lang="en-AU" sz="1200" dirty="0">
                <a:solidFill>
                  <a:schemeClr val="tx1"/>
                </a:solidFill>
                <a:latin typeface="Filson Pro Book" panose="02000000000000000000" pitchFamily="50" charset="0"/>
              </a:rPr>
              <a:t>Drug therapies</a:t>
            </a:r>
          </a:p>
          <a:p>
            <a:pPr algn="ctr"/>
            <a:endParaRPr lang="en-AU" sz="1200" dirty="0">
              <a:solidFill>
                <a:schemeClr val="tx1"/>
              </a:solidFill>
              <a:latin typeface="Filson Pro Book" panose="02000000000000000000" pitchFamily="50" charset="0"/>
            </a:endParaRPr>
          </a:p>
          <a:p>
            <a:r>
              <a:rPr lang="en-AU" sz="1200" dirty="0">
                <a:solidFill>
                  <a:schemeClr val="tx1"/>
                </a:solidFill>
                <a:latin typeface="Tw Cen MT" panose="020B0602020104020603" pitchFamily="34" charset="0"/>
              </a:rPr>
              <a:t>There are a small number approved anti-obesity drugs available. </a:t>
            </a:r>
          </a:p>
          <a:p>
            <a:endParaRPr lang="en-AU" sz="1200" dirty="0">
              <a:solidFill>
                <a:schemeClr val="tx1"/>
              </a:solidFill>
              <a:latin typeface="Tw Cen MT" panose="020B0602020104020603" pitchFamily="34" charset="0"/>
            </a:endParaRPr>
          </a:p>
          <a:p>
            <a:r>
              <a:rPr lang="en-AU" sz="1200" dirty="0">
                <a:solidFill>
                  <a:schemeClr val="tx1"/>
                </a:solidFill>
                <a:latin typeface="Tw Cen MT" panose="020B0602020104020603" pitchFamily="34" charset="0"/>
              </a:rPr>
              <a:t>Most have shown limited efficacy and considerable adverse effects (many have been withdrawn from prescription /sale)</a:t>
            </a:r>
          </a:p>
          <a:p>
            <a:endParaRPr lang="en-AU" sz="1200" dirty="0">
              <a:solidFill>
                <a:schemeClr val="tx1"/>
              </a:solidFill>
              <a:latin typeface="Tw Cen MT" panose="020B0602020104020603" pitchFamily="34" charset="0"/>
            </a:endParaRPr>
          </a:p>
          <a:p>
            <a:endParaRPr lang="en-AU" sz="1200" dirty="0">
              <a:solidFill>
                <a:schemeClr val="tx1"/>
              </a:solidFill>
              <a:latin typeface="Tw Cen MT" panose="020B0602020104020603" pitchFamily="34" charset="0"/>
            </a:endParaRPr>
          </a:p>
          <a:p>
            <a:pPr algn="ctr"/>
            <a:r>
              <a:rPr lang="en-AU" sz="1050" dirty="0">
                <a:solidFill>
                  <a:schemeClr val="tx1"/>
                </a:solidFill>
                <a:latin typeface="Tw Cen MT" panose="020B0602020104020603" pitchFamily="34" charset="0"/>
              </a:rPr>
              <a:t>(See also Cheung et al., 2013)</a:t>
            </a:r>
          </a:p>
        </p:txBody>
      </p:sp>
      <p:sp>
        <p:nvSpPr>
          <p:cNvPr id="19" name="Rectangle: Rounded Corners 18">
            <a:extLst>
              <a:ext uri="{FF2B5EF4-FFF2-40B4-BE49-F238E27FC236}">
                <a16:creationId xmlns:a16="http://schemas.microsoft.com/office/drawing/2014/main" id="{AA4AB9B6-469F-4C14-BA12-7EDF5C428861}"/>
              </a:ext>
            </a:extLst>
          </p:cNvPr>
          <p:cNvSpPr/>
          <p:nvPr/>
        </p:nvSpPr>
        <p:spPr>
          <a:xfrm>
            <a:off x="2429585" y="1988820"/>
            <a:ext cx="2016480" cy="2779480"/>
          </a:xfrm>
          <a:custGeom>
            <a:avLst/>
            <a:gdLst>
              <a:gd name="connsiteX0" fmla="*/ 0 w 2016480"/>
              <a:gd name="connsiteY0" fmla="*/ 336087 h 2779480"/>
              <a:gd name="connsiteX1" fmla="*/ 336087 w 2016480"/>
              <a:gd name="connsiteY1" fmla="*/ 0 h 2779480"/>
              <a:gd name="connsiteX2" fmla="*/ 770746 w 2016480"/>
              <a:gd name="connsiteY2" fmla="*/ 0 h 2779480"/>
              <a:gd name="connsiteX3" fmla="*/ 1232291 w 2016480"/>
              <a:gd name="connsiteY3" fmla="*/ 0 h 2779480"/>
              <a:gd name="connsiteX4" fmla="*/ 1680393 w 2016480"/>
              <a:gd name="connsiteY4" fmla="*/ 0 h 2779480"/>
              <a:gd name="connsiteX5" fmla="*/ 2016480 w 2016480"/>
              <a:gd name="connsiteY5" fmla="*/ 336087 h 2779480"/>
              <a:gd name="connsiteX6" fmla="*/ 2016480 w 2016480"/>
              <a:gd name="connsiteY6" fmla="*/ 905060 h 2779480"/>
              <a:gd name="connsiteX7" fmla="*/ 2016480 w 2016480"/>
              <a:gd name="connsiteY7" fmla="*/ 1368667 h 2779480"/>
              <a:gd name="connsiteX8" fmla="*/ 2016480 w 2016480"/>
              <a:gd name="connsiteY8" fmla="*/ 1853347 h 2779480"/>
              <a:gd name="connsiteX9" fmla="*/ 2016480 w 2016480"/>
              <a:gd name="connsiteY9" fmla="*/ 2443393 h 2779480"/>
              <a:gd name="connsiteX10" fmla="*/ 1680393 w 2016480"/>
              <a:gd name="connsiteY10" fmla="*/ 2779480 h 2779480"/>
              <a:gd name="connsiteX11" fmla="*/ 1232291 w 2016480"/>
              <a:gd name="connsiteY11" fmla="*/ 2779480 h 2779480"/>
              <a:gd name="connsiteX12" fmla="*/ 824518 w 2016480"/>
              <a:gd name="connsiteY12" fmla="*/ 2779480 h 2779480"/>
              <a:gd name="connsiteX13" fmla="*/ 336087 w 2016480"/>
              <a:gd name="connsiteY13" fmla="*/ 2779480 h 2779480"/>
              <a:gd name="connsiteX14" fmla="*/ 0 w 2016480"/>
              <a:gd name="connsiteY14" fmla="*/ 2443393 h 2779480"/>
              <a:gd name="connsiteX15" fmla="*/ 0 w 2016480"/>
              <a:gd name="connsiteY15" fmla="*/ 1937640 h 2779480"/>
              <a:gd name="connsiteX16" fmla="*/ 0 w 2016480"/>
              <a:gd name="connsiteY16" fmla="*/ 1389740 h 2779480"/>
              <a:gd name="connsiteX17" fmla="*/ 0 w 2016480"/>
              <a:gd name="connsiteY17" fmla="*/ 905060 h 2779480"/>
              <a:gd name="connsiteX18" fmla="*/ 0 w 2016480"/>
              <a:gd name="connsiteY18" fmla="*/ 336087 h 277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16480" h="2779480" extrusionOk="0">
                <a:moveTo>
                  <a:pt x="0" y="336087"/>
                </a:moveTo>
                <a:cubicBezTo>
                  <a:pt x="33065" y="112813"/>
                  <a:pt x="130089" y="-1465"/>
                  <a:pt x="336087" y="0"/>
                </a:cubicBezTo>
                <a:cubicBezTo>
                  <a:pt x="466723" y="-39216"/>
                  <a:pt x="669704" y="18466"/>
                  <a:pt x="770746" y="0"/>
                </a:cubicBezTo>
                <a:cubicBezTo>
                  <a:pt x="871788" y="-18466"/>
                  <a:pt x="1095588" y="28880"/>
                  <a:pt x="1232291" y="0"/>
                </a:cubicBezTo>
                <a:cubicBezTo>
                  <a:pt x="1368995" y="-28880"/>
                  <a:pt x="1474597" y="33352"/>
                  <a:pt x="1680393" y="0"/>
                </a:cubicBezTo>
                <a:cubicBezTo>
                  <a:pt x="1820341" y="11943"/>
                  <a:pt x="2020912" y="196414"/>
                  <a:pt x="2016480" y="336087"/>
                </a:cubicBezTo>
                <a:cubicBezTo>
                  <a:pt x="2034130" y="596566"/>
                  <a:pt x="1991580" y="638267"/>
                  <a:pt x="2016480" y="905060"/>
                </a:cubicBezTo>
                <a:cubicBezTo>
                  <a:pt x="2041380" y="1171853"/>
                  <a:pt x="2001007" y="1199870"/>
                  <a:pt x="2016480" y="1368667"/>
                </a:cubicBezTo>
                <a:cubicBezTo>
                  <a:pt x="2031953" y="1537464"/>
                  <a:pt x="1980701" y="1729274"/>
                  <a:pt x="2016480" y="1853347"/>
                </a:cubicBezTo>
                <a:cubicBezTo>
                  <a:pt x="2052259" y="1977420"/>
                  <a:pt x="1982234" y="2258553"/>
                  <a:pt x="2016480" y="2443393"/>
                </a:cubicBezTo>
                <a:cubicBezTo>
                  <a:pt x="1981421" y="2599579"/>
                  <a:pt x="1868130" y="2768139"/>
                  <a:pt x="1680393" y="2779480"/>
                </a:cubicBezTo>
                <a:cubicBezTo>
                  <a:pt x="1471585" y="2799288"/>
                  <a:pt x="1427411" y="2739048"/>
                  <a:pt x="1232291" y="2779480"/>
                </a:cubicBezTo>
                <a:cubicBezTo>
                  <a:pt x="1037171" y="2819912"/>
                  <a:pt x="973497" y="2771772"/>
                  <a:pt x="824518" y="2779480"/>
                </a:cubicBezTo>
                <a:cubicBezTo>
                  <a:pt x="675539" y="2787188"/>
                  <a:pt x="507327" y="2775993"/>
                  <a:pt x="336087" y="2779480"/>
                </a:cubicBezTo>
                <a:cubicBezTo>
                  <a:pt x="101014" y="2795696"/>
                  <a:pt x="6379" y="2587211"/>
                  <a:pt x="0" y="2443393"/>
                </a:cubicBezTo>
                <a:cubicBezTo>
                  <a:pt x="-22470" y="2242300"/>
                  <a:pt x="38690" y="2080060"/>
                  <a:pt x="0" y="1937640"/>
                </a:cubicBezTo>
                <a:cubicBezTo>
                  <a:pt x="-38690" y="1795220"/>
                  <a:pt x="60709" y="1573772"/>
                  <a:pt x="0" y="1389740"/>
                </a:cubicBezTo>
                <a:cubicBezTo>
                  <a:pt x="-60709" y="1205708"/>
                  <a:pt x="48929" y="1046193"/>
                  <a:pt x="0" y="905060"/>
                </a:cubicBezTo>
                <a:cubicBezTo>
                  <a:pt x="-48929" y="763927"/>
                  <a:pt x="17411" y="462733"/>
                  <a:pt x="0" y="336087"/>
                </a:cubicBezTo>
                <a:close/>
              </a:path>
            </a:pathLst>
          </a:custGeom>
          <a:noFill/>
          <a:ln w="28575">
            <a:solidFill>
              <a:schemeClr val="accent5">
                <a:lumMod val="75000"/>
              </a:schemeClr>
            </a:solidFill>
            <a:extLst>
              <a:ext uri="{C807C97D-BFC1-408E-A445-0C87EB9F89A2}">
                <ask:lineSketchStyleProps xmlns:ask="http://schemas.microsoft.com/office/drawing/2018/sketchyshapes" sd="84744829">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spcAft>
                <a:spcPts val="600"/>
              </a:spcAft>
            </a:pPr>
            <a:r>
              <a:rPr lang="en-AU" sz="1200" dirty="0">
                <a:solidFill>
                  <a:schemeClr val="tx1"/>
                </a:solidFill>
                <a:latin typeface="Filson Pro Book" panose="02000000000000000000" pitchFamily="50" charset="0"/>
              </a:rPr>
              <a:t>Social marketing campaigns</a:t>
            </a:r>
          </a:p>
          <a:p>
            <a:r>
              <a:rPr lang="en-AU" sz="1200" dirty="0">
                <a:solidFill>
                  <a:schemeClr val="tx1"/>
                </a:solidFill>
                <a:latin typeface="Tw Cen MT" panose="020B0602020104020603" pitchFamily="34" charset="0"/>
              </a:rPr>
              <a:t>Media campaigns that emphasise the importance of healthy eating and physical activity; media campaigns that emphasise the desirability of achieving a healthy body weight; social modelling as a behaviour change strategy </a:t>
            </a:r>
          </a:p>
          <a:p>
            <a:pPr algn="ctr"/>
            <a:endParaRPr lang="en-AU" sz="1000" dirty="0">
              <a:solidFill>
                <a:schemeClr val="tx1"/>
              </a:solidFill>
              <a:latin typeface="Tw Cen MT" panose="020B0602020104020603" pitchFamily="34" charset="0"/>
            </a:endParaRPr>
          </a:p>
          <a:p>
            <a:pPr algn="ctr"/>
            <a:r>
              <a:rPr lang="en-AU" sz="1050" dirty="0">
                <a:solidFill>
                  <a:schemeClr val="tx1"/>
                </a:solidFill>
                <a:latin typeface="Tw Cen MT" panose="020B0602020104020603" pitchFamily="34" charset="0"/>
              </a:rPr>
              <a:t>(See also Evans et al., 2012)</a:t>
            </a:r>
            <a:endParaRPr lang="en-AU" sz="1200" dirty="0">
              <a:solidFill>
                <a:schemeClr val="tx1"/>
              </a:solidFill>
              <a:latin typeface="Tw Cen MT" panose="020B0602020104020603" pitchFamily="34" charset="0"/>
            </a:endParaRPr>
          </a:p>
        </p:txBody>
      </p:sp>
      <p:sp>
        <p:nvSpPr>
          <p:cNvPr id="20" name="Rectangle: Rounded Corners 19">
            <a:extLst>
              <a:ext uri="{FF2B5EF4-FFF2-40B4-BE49-F238E27FC236}">
                <a16:creationId xmlns:a16="http://schemas.microsoft.com/office/drawing/2014/main" id="{D24176D9-4170-4817-99DB-8C42FD4D4C29}"/>
              </a:ext>
            </a:extLst>
          </p:cNvPr>
          <p:cNvSpPr/>
          <p:nvPr/>
        </p:nvSpPr>
        <p:spPr>
          <a:xfrm>
            <a:off x="6854060" y="2002194"/>
            <a:ext cx="2016479" cy="2770312"/>
          </a:xfrm>
          <a:custGeom>
            <a:avLst/>
            <a:gdLst>
              <a:gd name="connsiteX0" fmla="*/ 0 w 2016479"/>
              <a:gd name="connsiteY0" fmla="*/ 336087 h 2770312"/>
              <a:gd name="connsiteX1" fmla="*/ 336087 w 2016479"/>
              <a:gd name="connsiteY1" fmla="*/ 0 h 2770312"/>
              <a:gd name="connsiteX2" fmla="*/ 770746 w 2016479"/>
              <a:gd name="connsiteY2" fmla="*/ 0 h 2770312"/>
              <a:gd name="connsiteX3" fmla="*/ 1232290 w 2016479"/>
              <a:gd name="connsiteY3" fmla="*/ 0 h 2770312"/>
              <a:gd name="connsiteX4" fmla="*/ 1680392 w 2016479"/>
              <a:gd name="connsiteY4" fmla="*/ 0 h 2770312"/>
              <a:gd name="connsiteX5" fmla="*/ 2016479 w 2016479"/>
              <a:gd name="connsiteY5" fmla="*/ 336087 h 2770312"/>
              <a:gd name="connsiteX6" fmla="*/ 2016479 w 2016479"/>
              <a:gd name="connsiteY6" fmla="*/ 902584 h 2770312"/>
              <a:gd name="connsiteX7" fmla="*/ 2016479 w 2016479"/>
              <a:gd name="connsiteY7" fmla="*/ 1364175 h 2770312"/>
              <a:gd name="connsiteX8" fmla="*/ 2016479 w 2016479"/>
              <a:gd name="connsiteY8" fmla="*/ 1846746 h 2770312"/>
              <a:gd name="connsiteX9" fmla="*/ 2016479 w 2016479"/>
              <a:gd name="connsiteY9" fmla="*/ 2434225 h 2770312"/>
              <a:gd name="connsiteX10" fmla="*/ 1680392 w 2016479"/>
              <a:gd name="connsiteY10" fmla="*/ 2770312 h 2770312"/>
              <a:gd name="connsiteX11" fmla="*/ 1232290 w 2016479"/>
              <a:gd name="connsiteY11" fmla="*/ 2770312 h 2770312"/>
              <a:gd name="connsiteX12" fmla="*/ 824518 w 2016479"/>
              <a:gd name="connsiteY12" fmla="*/ 2770312 h 2770312"/>
              <a:gd name="connsiteX13" fmla="*/ 336087 w 2016479"/>
              <a:gd name="connsiteY13" fmla="*/ 2770312 h 2770312"/>
              <a:gd name="connsiteX14" fmla="*/ 0 w 2016479"/>
              <a:gd name="connsiteY14" fmla="*/ 2434225 h 2770312"/>
              <a:gd name="connsiteX15" fmla="*/ 0 w 2016479"/>
              <a:gd name="connsiteY15" fmla="*/ 1930672 h 2770312"/>
              <a:gd name="connsiteX16" fmla="*/ 0 w 2016479"/>
              <a:gd name="connsiteY16" fmla="*/ 1385156 h 2770312"/>
              <a:gd name="connsiteX17" fmla="*/ 0 w 2016479"/>
              <a:gd name="connsiteY17" fmla="*/ 902584 h 2770312"/>
              <a:gd name="connsiteX18" fmla="*/ 0 w 2016479"/>
              <a:gd name="connsiteY18" fmla="*/ 336087 h 277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16479" h="2770312" extrusionOk="0">
                <a:moveTo>
                  <a:pt x="0" y="336087"/>
                </a:moveTo>
                <a:cubicBezTo>
                  <a:pt x="33065" y="112813"/>
                  <a:pt x="130089" y="-1465"/>
                  <a:pt x="336087" y="0"/>
                </a:cubicBezTo>
                <a:cubicBezTo>
                  <a:pt x="466723" y="-39216"/>
                  <a:pt x="669704" y="18466"/>
                  <a:pt x="770746" y="0"/>
                </a:cubicBezTo>
                <a:cubicBezTo>
                  <a:pt x="871788" y="-18466"/>
                  <a:pt x="1100913" y="33360"/>
                  <a:pt x="1232290" y="0"/>
                </a:cubicBezTo>
                <a:cubicBezTo>
                  <a:pt x="1363667" y="-33360"/>
                  <a:pt x="1474596" y="33352"/>
                  <a:pt x="1680392" y="0"/>
                </a:cubicBezTo>
                <a:cubicBezTo>
                  <a:pt x="1820340" y="11943"/>
                  <a:pt x="2020911" y="196414"/>
                  <a:pt x="2016479" y="336087"/>
                </a:cubicBezTo>
                <a:cubicBezTo>
                  <a:pt x="2018584" y="511331"/>
                  <a:pt x="1996019" y="770698"/>
                  <a:pt x="2016479" y="902584"/>
                </a:cubicBezTo>
                <a:cubicBezTo>
                  <a:pt x="2036939" y="1034470"/>
                  <a:pt x="2001234" y="1191385"/>
                  <a:pt x="2016479" y="1364175"/>
                </a:cubicBezTo>
                <a:cubicBezTo>
                  <a:pt x="2031724" y="1536965"/>
                  <a:pt x="2005454" y="1660205"/>
                  <a:pt x="2016479" y="1846746"/>
                </a:cubicBezTo>
                <a:cubicBezTo>
                  <a:pt x="2027504" y="2033287"/>
                  <a:pt x="1952926" y="2271722"/>
                  <a:pt x="2016479" y="2434225"/>
                </a:cubicBezTo>
                <a:cubicBezTo>
                  <a:pt x="1981420" y="2590411"/>
                  <a:pt x="1868129" y="2758971"/>
                  <a:pt x="1680392" y="2770312"/>
                </a:cubicBezTo>
                <a:cubicBezTo>
                  <a:pt x="1471584" y="2790120"/>
                  <a:pt x="1427410" y="2729880"/>
                  <a:pt x="1232290" y="2770312"/>
                </a:cubicBezTo>
                <a:cubicBezTo>
                  <a:pt x="1037170" y="2810744"/>
                  <a:pt x="968977" y="2753828"/>
                  <a:pt x="824518" y="2770312"/>
                </a:cubicBezTo>
                <a:cubicBezTo>
                  <a:pt x="680059" y="2786796"/>
                  <a:pt x="507327" y="2766825"/>
                  <a:pt x="336087" y="2770312"/>
                </a:cubicBezTo>
                <a:cubicBezTo>
                  <a:pt x="101014" y="2786528"/>
                  <a:pt x="6379" y="2578043"/>
                  <a:pt x="0" y="2434225"/>
                </a:cubicBezTo>
                <a:cubicBezTo>
                  <a:pt x="-11854" y="2211873"/>
                  <a:pt x="33774" y="2074279"/>
                  <a:pt x="0" y="1930672"/>
                </a:cubicBezTo>
                <a:cubicBezTo>
                  <a:pt x="-33774" y="1787065"/>
                  <a:pt x="29009" y="1587645"/>
                  <a:pt x="0" y="1385156"/>
                </a:cubicBezTo>
                <a:cubicBezTo>
                  <a:pt x="-29009" y="1182667"/>
                  <a:pt x="40509" y="1065605"/>
                  <a:pt x="0" y="902584"/>
                </a:cubicBezTo>
                <a:cubicBezTo>
                  <a:pt x="-40509" y="739563"/>
                  <a:pt x="62948" y="595021"/>
                  <a:pt x="0" y="336087"/>
                </a:cubicBezTo>
                <a:close/>
              </a:path>
            </a:pathLst>
          </a:custGeom>
          <a:noFill/>
          <a:ln w="28575">
            <a:solidFill>
              <a:schemeClr val="accent5">
                <a:lumMod val="40000"/>
                <a:lumOff val="60000"/>
              </a:schemeClr>
            </a:solidFill>
            <a:extLst>
              <a:ext uri="{C807C97D-BFC1-408E-A445-0C87EB9F89A2}">
                <ask:lineSketchStyleProps xmlns:ask="http://schemas.microsoft.com/office/drawing/2018/sketchyshapes" sd="84744829">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200" dirty="0">
                <a:solidFill>
                  <a:schemeClr val="tx1"/>
                </a:solidFill>
                <a:latin typeface="Filson Pro Book" panose="02000000000000000000" pitchFamily="50" charset="0"/>
              </a:rPr>
              <a:t>Surgery</a:t>
            </a:r>
          </a:p>
          <a:p>
            <a:pPr algn="ctr"/>
            <a:endParaRPr lang="en-AU" sz="1200" dirty="0">
              <a:solidFill>
                <a:schemeClr val="tx1"/>
              </a:solidFill>
              <a:latin typeface="Filson Pro Book" panose="02000000000000000000" pitchFamily="50" charset="0"/>
            </a:endParaRPr>
          </a:p>
          <a:p>
            <a:pPr algn="ctr"/>
            <a:r>
              <a:rPr lang="en-AU" sz="1200" dirty="0">
                <a:solidFill>
                  <a:schemeClr val="tx1"/>
                </a:solidFill>
                <a:latin typeface="Tw Cen MT" panose="020B0602020104020603" pitchFamily="34" charset="0"/>
              </a:rPr>
              <a:t>Bariatric surgeries include gastric bypasses and sleeve gastrectomy</a:t>
            </a:r>
          </a:p>
          <a:p>
            <a:pPr algn="ctr"/>
            <a:r>
              <a:rPr lang="en-AU" sz="1200" dirty="0">
                <a:solidFill>
                  <a:schemeClr val="tx1"/>
                </a:solidFill>
                <a:latin typeface="Tw Cen MT" panose="020B0602020104020603" pitchFamily="34" charset="0"/>
              </a:rPr>
              <a:t>Typically only used in cases where: BMI &gt; 40, diet and exercise have failed, obesity–related comorbidities are present (diabetes, sleep apnoea)</a:t>
            </a:r>
          </a:p>
          <a:p>
            <a:pPr algn="ctr"/>
            <a:endParaRPr lang="en-AU" sz="1050" dirty="0">
              <a:solidFill>
                <a:schemeClr val="tx1"/>
              </a:solidFill>
              <a:latin typeface="Tw Cen MT" panose="020B0602020104020603" pitchFamily="34" charset="0"/>
            </a:endParaRPr>
          </a:p>
          <a:p>
            <a:pPr algn="ctr"/>
            <a:endParaRPr lang="en-AU" sz="1050" dirty="0">
              <a:solidFill>
                <a:schemeClr val="tx1"/>
              </a:solidFill>
              <a:latin typeface="Tw Cen MT" panose="020B0602020104020603" pitchFamily="34" charset="0"/>
            </a:endParaRPr>
          </a:p>
          <a:p>
            <a:pPr algn="ctr"/>
            <a:r>
              <a:rPr lang="en-AU" sz="1050" dirty="0">
                <a:solidFill>
                  <a:schemeClr val="tx1"/>
                </a:solidFill>
                <a:latin typeface="Tw Cen MT" panose="020B0602020104020603" pitchFamily="34" charset="0"/>
              </a:rPr>
              <a:t>(See also </a:t>
            </a:r>
            <a:r>
              <a:rPr lang="en-AU" sz="1050" dirty="0" err="1">
                <a:solidFill>
                  <a:schemeClr val="tx1"/>
                </a:solidFill>
                <a:latin typeface="Tw Cen MT" panose="020B0602020104020603" pitchFamily="34" charset="0"/>
              </a:rPr>
              <a:t>Glandt</a:t>
            </a:r>
            <a:r>
              <a:rPr lang="en-AU" sz="1050" dirty="0">
                <a:solidFill>
                  <a:schemeClr val="tx1"/>
                </a:solidFill>
                <a:latin typeface="Tw Cen MT" panose="020B0602020104020603" pitchFamily="34" charset="0"/>
              </a:rPr>
              <a:t> &amp; Raz, 2011)</a:t>
            </a:r>
          </a:p>
          <a:p>
            <a:pPr algn="ctr"/>
            <a:endParaRPr lang="en-AU" sz="1200" dirty="0">
              <a:solidFill>
                <a:schemeClr val="tx1"/>
              </a:solidFill>
              <a:latin typeface="Filson Pro Book" panose="02000000000000000000" pitchFamily="50" charset="0"/>
            </a:endParaRPr>
          </a:p>
        </p:txBody>
      </p:sp>
    </p:spTree>
    <p:extLst>
      <p:ext uri="{BB962C8B-B14F-4D97-AF65-F5344CB8AC3E}">
        <p14:creationId xmlns:p14="http://schemas.microsoft.com/office/powerpoint/2010/main" val="162348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9"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3758018" y="1458617"/>
            <a:ext cx="4980217" cy="3622018"/>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Aft>
                <a:spcPts val="600"/>
              </a:spcAft>
              <a:buNone/>
            </a:pPr>
            <a:r>
              <a:rPr lang="en-US" sz="1600" b="1" dirty="0">
                <a:latin typeface="Tw Cen MT" panose="020B0602020104020603" pitchFamily="34" charset="0"/>
              </a:rPr>
              <a:t> Ways forward (Walls et al., 2011) with obesity campaigns:</a:t>
            </a:r>
          </a:p>
          <a:p>
            <a:pPr>
              <a:spcAft>
                <a:spcPts val="600"/>
              </a:spcAft>
              <a:buFontTx/>
              <a:buChar char="-"/>
            </a:pPr>
            <a:r>
              <a:rPr lang="en-US" sz="1400" dirty="0">
                <a:latin typeface="Tw Cen MT" panose="020B0602020104020603" pitchFamily="34" charset="0"/>
              </a:rPr>
              <a:t>Strategies reliant on individual behaviour change are unlikely to be effective </a:t>
            </a:r>
          </a:p>
          <a:p>
            <a:pPr>
              <a:spcAft>
                <a:spcPts val="600"/>
              </a:spcAft>
              <a:buFontTx/>
              <a:buChar char="-"/>
            </a:pPr>
            <a:r>
              <a:rPr lang="en-US" sz="1400" dirty="0">
                <a:latin typeface="Tw Cen MT" panose="020B0602020104020603" pitchFamily="34" charset="0"/>
              </a:rPr>
              <a:t>The “individual choice” approach is insufficient</a:t>
            </a:r>
          </a:p>
          <a:p>
            <a:pPr>
              <a:spcAft>
                <a:spcPts val="600"/>
              </a:spcAft>
              <a:buFontTx/>
              <a:buChar char="-"/>
            </a:pPr>
            <a:r>
              <a:rPr lang="en-US" sz="1400" dirty="0">
                <a:latin typeface="Tw Cen MT" panose="020B0602020104020603" pitchFamily="34" charset="0"/>
              </a:rPr>
              <a:t>Society-wide changes that facilitate dietary behaviour change are needed </a:t>
            </a:r>
          </a:p>
          <a:p>
            <a:pPr>
              <a:spcAft>
                <a:spcPts val="600"/>
              </a:spcAft>
              <a:buFontTx/>
              <a:buChar char="-"/>
            </a:pPr>
            <a:r>
              <a:rPr lang="en-US" sz="1400" dirty="0">
                <a:latin typeface="Tw Cen MT" panose="020B0602020104020603" pitchFamily="34" charset="0"/>
              </a:rPr>
              <a:t>Regulation in other areas of public health has proved extremely effective (e.g., seat belts, smoking, vaccinations)</a:t>
            </a:r>
          </a:p>
          <a:p>
            <a:pPr>
              <a:spcAft>
                <a:spcPts val="600"/>
              </a:spcAft>
              <a:buFontTx/>
              <a:buChar char="-"/>
            </a:pPr>
            <a:r>
              <a:rPr lang="en-US" sz="1400" dirty="0">
                <a:latin typeface="Tw Cen MT" panose="020B0602020104020603" pitchFamily="34" charset="0"/>
              </a:rPr>
              <a:t>Regulatory approaches reduce inequalities in obesity</a:t>
            </a:r>
          </a:p>
          <a:p>
            <a:pPr>
              <a:spcAft>
                <a:spcPts val="600"/>
              </a:spcAft>
              <a:buFontTx/>
              <a:buChar char="-"/>
            </a:pPr>
            <a:endParaRPr lang="en-US" sz="1600" dirty="0">
              <a:latin typeface="Tw Cen MT" panose="020B0602020104020603" pitchFamily="34" charset="0"/>
            </a:endParaRPr>
          </a:p>
          <a:p>
            <a:endParaRPr lang="en-US" sz="1400" dirty="0">
              <a:latin typeface="Tw Cen MT" panose="020B0602020104020603" pitchFamily="34" charset="0"/>
            </a:endParaRPr>
          </a:p>
          <a:p>
            <a:pPr marL="0" indent="0">
              <a:buNone/>
            </a:pPr>
            <a:endParaRPr lang="en-US" sz="1400" dirty="0">
              <a:latin typeface="Tw Cen MT" panose="020B0602020104020603" pitchFamily="34" charset="0"/>
            </a:endParaRP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421426"/>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How can we promote healthy eating behaviour?</a:t>
            </a:r>
          </a:p>
          <a:p>
            <a:r>
              <a:rPr lang="en-US" sz="1400" dirty="0">
                <a:solidFill>
                  <a:srgbClr val="002060"/>
                </a:solidFill>
              </a:rPr>
              <a:t>The need for regulatory change</a:t>
            </a:r>
            <a:endParaRPr lang="en-AU" sz="2400" dirty="0">
              <a:solidFill>
                <a:srgbClr val="002060"/>
              </a:solidFill>
            </a:endParaRPr>
          </a:p>
        </p:txBody>
      </p:sp>
      <p:sp>
        <p:nvSpPr>
          <p:cNvPr id="8" name="Rectangle: Rounded Corners 7">
            <a:extLst>
              <a:ext uri="{FF2B5EF4-FFF2-40B4-BE49-F238E27FC236}">
                <a16:creationId xmlns:a16="http://schemas.microsoft.com/office/drawing/2014/main" id="{8F7EEEBE-B3E8-416B-B1D5-66CD316B9204}"/>
              </a:ext>
            </a:extLst>
          </p:cNvPr>
          <p:cNvSpPr/>
          <p:nvPr/>
        </p:nvSpPr>
        <p:spPr>
          <a:xfrm>
            <a:off x="273564" y="1596919"/>
            <a:ext cx="3315455" cy="3095096"/>
          </a:xfrm>
          <a:custGeom>
            <a:avLst/>
            <a:gdLst>
              <a:gd name="connsiteX0" fmla="*/ 0 w 3315455"/>
              <a:gd name="connsiteY0" fmla="*/ 515860 h 3095096"/>
              <a:gd name="connsiteX1" fmla="*/ 515860 w 3315455"/>
              <a:gd name="connsiteY1" fmla="*/ 0 h 3095096"/>
              <a:gd name="connsiteX2" fmla="*/ 1018282 w 3315455"/>
              <a:gd name="connsiteY2" fmla="*/ 0 h 3095096"/>
              <a:gd name="connsiteX3" fmla="*/ 1612053 w 3315455"/>
              <a:gd name="connsiteY3" fmla="*/ 0 h 3095096"/>
              <a:gd name="connsiteX4" fmla="*/ 2205824 w 3315455"/>
              <a:gd name="connsiteY4" fmla="*/ 0 h 3095096"/>
              <a:gd name="connsiteX5" fmla="*/ 2799595 w 3315455"/>
              <a:gd name="connsiteY5" fmla="*/ 0 h 3095096"/>
              <a:gd name="connsiteX6" fmla="*/ 3315455 w 3315455"/>
              <a:gd name="connsiteY6" fmla="*/ 515860 h 3095096"/>
              <a:gd name="connsiteX7" fmla="*/ 3315455 w 3315455"/>
              <a:gd name="connsiteY7" fmla="*/ 1072972 h 3095096"/>
              <a:gd name="connsiteX8" fmla="*/ 3315455 w 3315455"/>
              <a:gd name="connsiteY8" fmla="*/ 1588816 h 3095096"/>
              <a:gd name="connsiteX9" fmla="*/ 3315455 w 3315455"/>
              <a:gd name="connsiteY9" fmla="*/ 2084026 h 3095096"/>
              <a:gd name="connsiteX10" fmla="*/ 3315455 w 3315455"/>
              <a:gd name="connsiteY10" fmla="*/ 2579236 h 3095096"/>
              <a:gd name="connsiteX11" fmla="*/ 2799595 w 3315455"/>
              <a:gd name="connsiteY11" fmla="*/ 3095096 h 3095096"/>
              <a:gd name="connsiteX12" fmla="*/ 2205824 w 3315455"/>
              <a:gd name="connsiteY12" fmla="*/ 3095096 h 3095096"/>
              <a:gd name="connsiteX13" fmla="*/ 1634890 w 3315455"/>
              <a:gd name="connsiteY13" fmla="*/ 3095096 h 3095096"/>
              <a:gd name="connsiteX14" fmla="*/ 1132468 w 3315455"/>
              <a:gd name="connsiteY14" fmla="*/ 3095096 h 3095096"/>
              <a:gd name="connsiteX15" fmla="*/ 515860 w 3315455"/>
              <a:gd name="connsiteY15" fmla="*/ 3095096 h 3095096"/>
              <a:gd name="connsiteX16" fmla="*/ 0 w 3315455"/>
              <a:gd name="connsiteY16" fmla="*/ 2579236 h 3095096"/>
              <a:gd name="connsiteX17" fmla="*/ 0 w 3315455"/>
              <a:gd name="connsiteY17" fmla="*/ 2084026 h 3095096"/>
              <a:gd name="connsiteX18" fmla="*/ 0 w 3315455"/>
              <a:gd name="connsiteY18" fmla="*/ 1526914 h 3095096"/>
              <a:gd name="connsiteX19" fmla="*/ 0 w 3315455"/>
              <a:gd name="connsiteY19" fmla="*/ 1072972 h 3095096"/>
              <a:gd name="connsiteX20" fmla="*/ 0 w 3315455"/>
              <a:gd name="connsiteY20" fmla="*/ 515860 h 309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15455" h="3095096" fill="none" extrusionOk="0">
                <a:moveTo>
                  <a:pt x="0" y="515860"/>
                </a:moveTo>
                <a:cubicBezTo>
                  <a:pt x="-14230" y="220063"/>
                  <a:pt x="227874" y="16611"/>
                  <a:pt x="515860" y="0"/>
                </a:cubicBezTo>
                <a:cubicBezTo>
                  <a:pt x="743393" y="-25385"/>
                  <a:pt x="849245" y="46605"/>
                  <a:pt x="1018282" y="0"/>
                </a:cubicBezTo>
                <a:cubicBezTo>
                  <a:pt x="1187319" y="-46605"/>
                  <a:pt x="1426992" y="26178"/>
                  <a:pt x="1612053" y="0"/>
                </a:cubicBezTo>
                <a:cubicBezTo>
                  <a:pt x="1797114" y="-26178"/>
                  <a:pt x="2057318" y="10124"/>
                  <a:pt x="2205824" y="0"/>
                </a:cubicBezTo>
                <a:cubicBezTo>
                  <a:pt x="2354330" y="-10124"/>
                  <a:pt x="2607303" y="64353"/>
                  <a:pt x="2799595" y="0"/>
                </a:cubicBezTo>
                <a:cubicBezTo>
                  <a:pt x="3085148" y="23315"/>
                  <a:pt x="3304656" y="221806"/>
                  <a:pt x="3315455" y="515860"/>
                </a:cubicBezTo>
                <a:cubicBezTo>
                  <a:pt x="3330069" y="770222"/>
                  <a:pt x="3275051" y="800913"/>
                  <a:pt x="3315455" y="1072972"/>
                </a:cubicBezTo>
                <a:cubicBezTo>
                  <a:pt x="3355859" y="1345031"/>
                  <a:pt x="3310258" y="1349820"/>
                  <a:pt x="3315455" y="1588816"/>
                </a:cubicBezTo>
                <a:cubicBezTo>
                  <a:pt x="3320652" y="1827812"/>
                  <a:pt x="3265692" y="1953035"/>
                  <a:pt x="3315455" y="2084026"/>
                </a:cubicBezTo>
                <a:cubicBezTo>
                  <a:pt x="3365218" y="2215017"/>
                  <a:pt x="3282081" y="2431475"/>
                  <a:pt x="3315455" y="2579236"/>
                </a:cubicBezTo>
                <a:cubicBezTo>
                  <a:pt x="3394725" y="2877485"/>
                  <a:pt x="3106647" y="3093240"/>
                  <a:pt x="2799595" y="3095096"/>
                </a:cubicBezTo>
                <a:cubicBezTo>
                  <a:pt x="2654531" y="3136395"/>
                  <a:pt x="2333528" y="3077026"/>
                  <a:pt x="2205824" y="3095096"/>
                </a:cubicBezTo>
                <a:cubicBezTo>
                  <a:pt x="2078120" y="3113166"/>
                  <a:pt x="1873032" y="3041034"/>
                  <a:pt x="1634890" y="3095096"/>
                </a:cubicBezTo>
                <a:cubicBezTo>
                  <a:pt x="1396748" y="3149158"/>
                  <a:pt x="1256979" y="3069984"/>
                  <a:pt x="1132468" y="3095096"/>
                </a:cubicBezTo>
                <a:cubicBezTo>
                  <a:pt x="1007957" y="3120208"/>
                  <a:pt x="639876" y="3066082"/>
                  <a:pt x="515860" y="3095096"/>
                </a:cubicBezTo>
                <a:cubicBezTo>
                  <a:pt x="209743" y="3101345"/>
                  <a:pt x="33666" y="2871834"/>
                  <a:pt x="0" y="2579236"/>
                </a:cubicBezTo>
                <a:cubicBezTo>
                  <a:pt x="-9793" y="2341079"/>
                  <a:pt x="42744" y="2237645"/>
                  <a:pt x="0" y="2084026"/>
                </a:cubicBezTo>
                <a:cubicBezTo>
                  <a:pt x="-42744" y="1930407"/>
                  <a:pt x="24150" y="1725055"/>
                  <a:pt x="0" y="1526914"/>
                </a:cubicBezTo>
                <a:cubicBezTo>
                  <a:pt x="-24150" y="1328773"/>
                  <a:pt x="53779" y="1192915"/>
                  <a:pt x="0" y="1072972"/>
                </a:cubicBezTo>
                <a:cubicBezTo>
                  <a:pt x="-53779" y="953029"/>
                  <a:pt x="54559" y="758448"/>
                  <a:pt x="0" y="515860"/>
                </a:cubicBezTo>
                <a:close/>
              </a:path>
              <a:path w="3315455" h="3095096" stroke="0" extrusionOk="0">
                <a:moveTo>
                  <a:pt x="0" y="515860"/>
                </a:moveTo>
                <a:cubicBezTo>
                  <a:pt x="-40327" y="158882"/>
                  <a:pt x="255267" y="-7272"/>
                  <a:pt x="515860" y="0"/>
                </a:cubicBezTo>
                <a:cubicBezTo>
                  <a:pt x="682440" y="-24419"/>
                  <a:pt x="933641" y="34131"/>
                  <a:pt x="1086794" y="0"/>
                </a:cubicBezTo>
                <a:cubicBezTo>
                  <a:pt x="1239947" y="-34131"/>
                  <a:pt x="1391322" y="52601"/>
                  <a:pt x="1589215" y="0"/>
                </a:cubicBezTo>
                <a:cubicBezTo>
                  <a:pt x="1787108" y="-52601"/>
                  <a:pt x="1970721" y="34048"/>
                  <a:pt x="2091637" y="0"/>
                </a:cubicBezTo>
                <a:cubicBezTo>
                  <a:pt x="2212553" y="-34048"/>
                  <a:pt x="2502500" y="21371"/>
                  <a:pt x="2799595" y="0"/>
                </a:cubicBezTo>
                <a:cubicBezTo>
                  <a:pt x="3103211" y="-12271"/>
                  <a:pt x="3313811" y="248925"/>
                  <a:pt x="3315455" y="515860"/>
                </a:cubicBezTo>
                <a:cubicBezTo>
                  <a:pt x="3342166" y="679471"/>
                  <a:pt x="3269804" y="843732"/>
                  <a:pt x="3315455" y="969803"/>
                </a:cubicBezTo>
                <a:cubicBezTo>
                  <a:pt x="3361106" y="1095874"/>
                  <a:pt x="3283075" y="1282899"/>
                  <a:pt x="3315455" y="1485647"/>
                </a:cubicBezTo>
                <a:cubicBezTo>
                  <a:pt x="3347835" y="1688395"/>
                  <a:pt x="3300366" y="1844883"/>
                  <a:pt x="3315455" y="2001491"/>
                </a:cubicBezTo>
                <a:cubicBezTo>
                  <a:pt x="3330544" y="2158099"/>
                  <a:pt x="3248400" y="2325994"/>
                  <a:pt x="3315455" y="2579236"/>
                </a:cubicBezTo>
                <a:cubicBezTo>
                  <a:pt x="3325268" y="2869609"/>
                  <a:pt x="3016939" y="3051955"/>
                  <a:pt x="2799595" y="3095096"/>
                </a:cubicBezTo>
                <a:cubicBezTo>
                  <a:pt x="2592900" y="3101728"/>
                  <a:pt x="2531938" y="3080125"/>
                  <a:pt x="2274336" y="3095096"/>
                </a:cubicBezTo>
                <a:cubicBezTo>
                  <a:pt x="2016734" y="3110067"/>
                  <a:pt x="1889252" y="3058925"/>
                  <a:pt x="1726240" y="3095096"/>
                </a:cubicBezTo>
                <a:cubicBezTo>
                  <a:pt x="1563228" y="3131267"/>
                  <a:pt x="1328079" y="3025512"/>
                  <a:pt x="1109631" y="3095096"/>
                </a:cubicBezTo>
                <a:cubicBezTo>
                  <a:pt x="891183" y="3164680"/>
                  <a:pt x="777574" y="3077876"/>
                  <a:pt x="515860" y="3095096"/>
                </a:cubicBezTo>
                <a:cubicBezTo>
                  <a:pt x="196493" y="3111200"/>
                  <a:pt x="-15668" y="2830288"/>
                  <a:pt x="0" y="2579236"/>
                </a:cubicBezTo>
                <a:cubicBezTo>
                  <a:pt x="-44886" y="2325659"/>
                  <a:pt x="36411" y="2279157"/>
                  <a:pt x="0" y="2022124"/>
                </a:cubicBezTo>
                <a:cubicBezTo>
                  <a:pt x="-36411" y="1765091"/>
                  <a:pt x="9572" y="1751564"/>
                  <a:pt x="0" y="1526914"/>
                </a:cubicBezTo>
                <a:cubicBezTo>
                  <a:pt x="-9572" y="1302264"/>
                  <a:pt x="43197" y="1199023"/>
                  <a:pt x="0" y="1011070"/>
                </a:cubicBezTo>
                <a:cubicBezTo>
                  <a:pt x="-43197" y="823117"/>
                  <a:pt x="19859" y="745769"/>
                  <a:pt x="0" y="515860"/>
                </a:cubicBezTo>
                <a:close/>
              </a:path>
            </a:pathLst>
          </a:custGeom>
          <a:ln>
            <a:solidFill>
              <a:srgbClr val="002060"/>
            </a:solidFill>
            <a:extLst>
              <a:ext uri="{C807C97D-BFC1-408E-A445-0C87EB9F89A2}">
                <ask:lineSketchStyleProps xmlns:ask="http://schemas.microsoft.com/office/drawing/2018/sketchyshapes" sd="230372431">
                  <a:prstGeom prst="roundRect">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lIns="36000" tIns="0" rIns="0" bIns="0" rtlCol="0" anchor="t" anchorCtr="0"/>
          <a:lstStyle/>
          <a:p>
            <a:pPr algn="ctr">
              <a:spcAft>
                <a:spcPts val="1200"/>
              </a:spcAft>
            </a:pPr>
            <a:r>
              <a:rPr lang="en-US" sz="1400" b="1" dirty="0">
                <a:latin typeface="Tw Cen MT" panose="020B0602020104020603" pitchFamily="34" charset="0"/>
              </a:rPr>
              <a:t>Frieden et al.’s (2017) three-pronged strategy</a:t>
            </a:r>
            <a:endParaRPr lang="en-US" sz="1200" dirty="0">
              <a:latin typeface="Tw Cen MT" panose="020B0602020104020603" pitchFamily="34" charset="0"/>
            </a:endParaRPr>
          </a:p>
          <a:p>
            <a:pPr marL="228600" indent="-228600">
              <a:spcAft>
                <a:spcPts val="1200"/>
              </a:spcAft>
              <a:buAutoNum type="arabicPeriod"/>
            </a:pPr>
            <a:r>
              <a:rPr lang="en-US" sz="1200" dirty="0">
                <a:latin typeface="Tw Cen MT" panose="020B0602020104020603" pitchFamily="34" charset="0"/>
              </a:rPr>
              <a:t>Food pricing adjustments (subsidies on fruits and vegetables and taxation is applied to energy-dense and nutrient-poor foods)</a:t>
            </a:r>
          </a:p>
          <a:p>
            <a:pPr marL="228600" indent="-228600">
              <a:spcAft>
                <a:spcPts val="1200"/>
              </a:spcAft>
              <a:buAutoNum type="arabicPeriod"/>
            </a:pPr>
            <a:r>
              <a:rPr lang="en-US" sz="1200" dirty="0">
                <a:latin typeface="Tw Cen MT" panose="020B0602020104020603" pitchFamily="34" charset="0"/>
              </a:rPr>
              <a:t>Increasing exposure to healthy food and decreasing exposure to unhealthy food  (display and location restrictions)</a:t>
            </a:r>
          </a:p>
          <a:p>
            <a:pPr marL="228600" indent="-228600">
              <a:spcAft>
                <a:spcPts val="1200"/>
              </a:spcAft>
              <a:buAutoNum type="arabicPeriod"/>
            </a:pPr>
            <a:r>
              <a:rPr lang="en-US" sz="1200" dirty="0">
                <a:latin typeface="Tw Cen MT" panose="020B0602020104020603" pitchFamily="34" charset="0"/>
              </a:rPr>
              <a:t>Improving the image of healthy food and making unhealthy food less attractive ( restrictions on advertising and presentation of foods)</a:t>
            </a:r>
          </a:p>
        </p:txBody>
      </p:sp>
    </p:spTree>
    <p:extLst>
      <p:ext uri="{BB962C8B-B14F-4D97-AF65-F5344CB8AC3E}">
        <p14:creationId xmlns:p14="http://schemas.microsoft.com/office/powerpoint/2010/main" val="331017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28</a:t>
            </a:fld>
            <a:endParaRPr lang="en-US" dirty="0"/>
          </a:p>
        </p:txBody>
      </p:sp>
      <p:sp>
        <p:nvSpPr>
          <p:cNvPr id="5" name="Title 3">
            <a:extLst>
              <a:ext uri="{FF2B5EF4-FFF2-40B4-BE49-F238E27FC236}">
                <a16:creationId xmlns:a16="http://schemas.microsoft.com/office/drawing/2014/main" id="{7155B146-241C-4057-9FD0-014DB5118186}"/>
              </a:ext>
            </a:extLst>
          </p:cNvPr>
          <p:cNvSpPr txBox="1">
            <a:spLocks/>
          </p:cNvSpPr>
          <p:nvPr/>
        </p:nvSpPr>
        <p:spPr>
          <a:xfrm>
            <a:off x="756344" y="2444376"/>
            <a:ext cx="4545544" cy="131123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pPr>
              <a:lnSpc>
                <a:spcPct val="150000"/>
              </a:lnSpc>
            </a:pPr>
            <a:endParaRPr lang="en-US" sz="2000" dirty="0">
              <a:solidFill>
                <a:srgbClr val="002060"/>
              </a:solidFill>
            </a:endParaRPr>
          </a:p>
          <a:p>
            <a:pPr>
              <a:spcBef>
                <a:spcPts val="100"/>
              </a:spcBef>
            </a:pPr>
            <a:endParaRPr lang="en-US" sz="1800" dirty="0">
              <a:solidFill>
                <a:srgbClr val="002060"/>
              </a:solidFill>
              <a:latin typeface="Tw Cen MT" panose="020B0602020104020603" pitchFamily="34" charset="0"/>
            </a:endParaRPr>
          </a:p>
          <a:p>
            <a:pPr>
              <a:spcBef>
                <a:spcPts val="100"/>
              </a:spcBef>
              <a:spcAft>
                <a:spcPts val="1200"/>
              </a:spcAft>
            </a:pPr>
            <a:r>
              <a:rPr lang="en-US" sz="1600" dirty="0">
                <a:solidFill>
                  <a:srgbClr val="002060"/>
                </a:solidFill>
                <a:latin typeface="Tw Cen MT" panose="020B0602020104020603" pitchFamily="34" charset="0"/>
              </a:rPr>
              <a:t>Should we have a sugar tax in the UK that extends beyond soft drinks?</a:t>
            </a:r>
          </a:p>
          <a:p>
            <a:pPr>
              <a:spcBef>
                <a:spcPts val="100"/>
              </a:spcBef>
              <a:spcAft>
                <a:spcPts val="1200"/>
              </a:spcAft>
            </a:pPr>
            <a:r>
              <a:rPr lang="en-US" sz="1600" dirty="0">
                <a:solidFill>
                  <a:srgbClr val="002060"/>
                </a:solidFill>
                <a:latin typeface="Tw Cen MT" panose="020B0602020104020603" pitchFamily="34" charset="0"/>
              </a:rPr>
              <a:t>Why or why not?</a:t>
            </a:r>
          </a:p>
          <a:p>
            <a:pPr marL="285750" indent="-285750">
              <a:spcBef>
                <a:spcPts val="100"/>
              </a:spcBef>
              <a:spcAft>
                <a:spcPts val="1200"/>
              </a:spcAft>
              <a:buFont typeface="Arial" panose="020B0604020202020204" pitchFamily="34" charset="0"/>
              <a:buChar char="•"/>
            </a:pPr>
            <a:r>
              <a:rPr lang="en-US" sz="1400" b="0" dirty="0">
                <a:solidFill>
                  <a:srgbClr val="002060"/>
                </a:solidFill>
                <a:latin typeface="Tw Cen MT" panose="020B0602020104020603" pitchFamily="34" charset="0"/>
              </a:rPr>
              <a:t>What do you think?</a:t>
            </a:r>
          </a:p>
          <a:p>
            <a:pPr marL="285750" indent="-285750">
              <a:spcBef>
                <a:spcPts val="100"/>
              </a:spcBef>
              <a:spcAft>
                <a:spcPts val="1200"/>
              </a:spcAft>
              <a:buFont typeface="Arial" panose="020B0604020202020204" pitchFamily="34" charset="0"/>
              <a:buChar char="•"/>
            </a:pPr>
            <a:r>
              <a:rPr lang="en-US" sz="1400" b="0" dirty="0">
                <a:solidFill>
                  <a:srgbClr val="002060"/>
                </a:solidFill>
                <a:latin typeface="Tw Cen MT" panose="020B0602020104020603" pitchFamily="34" charset="0"/>
              </a:rPr>
              <a:t>Do some research: What does the evidence say?</a:t>
            </a:r>
          </a:p>
          <a:p>
            <a:pPr marL="285750" indent="-285750">
              <a:spcBef>
                <a:spcPts val="100"/>
              </a:spcBef>
              <a:spcAft>
                <a:spcPts val="1200"/>
              </a:spcAft>
              <a:buFont typeface="Arial" panose="020B0604020202020204" pitchFamily="34" charset="0"/>
              <a:buChar char="•"/>
            </a:pPr>
            <a:r>
              <a:rPr lang="en-US" sz="1400" b="0" dirty="0">
                <a:solidFill>
                  <a:srgbClr val="002060"/>
                </a:solidFill>
                <a:latin typeface="Tw Cen MT" panose="020B0602020104020603" pitchFamily="34" charset="0"/>
              </a:rPr>
              <a:t>Login to </a:t>
            </a:r>
            <a:r>
              <a:rPr lang="en-US" sz="1400" b="0" dirty="0" err="1">
                <a:solidFill>
                  <a:srgbClr val="002060"/>
                </a:solidFill>
                <a:latin typeface="Tw Cen MT" panose="020B0602020104020603" pitchFamily="34" charset="0"/>
              </a:rPr>
              <a:t>Menti</a:t>
            </a:r>
            <a:r>
              <a:rPr lang="en-US" sz="1400" b="0" dirty="0">
                <a:solidFill>
                  <a:srgbClr val="002060"/>
                </a:solidFill>
                <a:latin typeface="Tw Cen MT" panose="020B0602020104020603" pitchFamily="34" charset="0"/>
              </a:rPr>
              <a:t> and add your findings and suggestions</a:t>
            </a:r>
          </a:p>
          <a:p>
            <a:pPr marL="285750" indent="-285750">
              <a:spcBef>
                <a:spcPts val="100"/>
              </a:spcBef>
              <a:spcAft>
                <a:spcPts val="1200"/>
              </a:spcAft>
              <a:buFont typeface="Arial" panose="020B0604020202020204" pitchFamily="34" charset="0"/>
              <a:buChar char="•"/>
            </a:pPr>
            <a:r>
              <a:rPr lang="en-US" sz="1400" b="0" dirty="0">
                <a:solidFill>
                  <a:srgbClr val="002060"/>
                </a:solidFill>
                <a:latin typeface="Tw Cen MT" panose="020B0602020104020603" pitchFamily="34" charset="0"/>
              </a:rPr>
              <a:t>Class discussion</a:t>
            </a:r>
          </a:p>
          <a:p>
            <a:pPr marL="892175" indent="-530225"/>
            <a:endParaRPr lang="en-US" sz="1100" b="0" dirty="0">
              <a:solidFill>
                <a:srgbClr val="002060"/>
              </a:solidFill>
            </a:endParaRPr>
          </a:p>
          <a:p>
            <a:pPr marL="361950">
              <a:lnSpc>
                <a:spcPct val="150000"/>
              </a:lnSpc>
            </a:pPr>
            <a:endParaRPr lang="en-US" sz="1200" b="0" dirty="0">
              <a:solidFill>
                <a:srgbClr val="002060"/>
              </a:solidFill>
            </a:endParaRPr>
          </a:p>
          <a:p>
            <a:pPr marL="892175" indent="-530225">
              <a:lnSpc>
                <a:spcPct val="150000"/>
              </a:lnSpc>
              <a:buFontTx/>
              <a:buChar char="-"/>
            </a:pPr>
            <a:endParaRPr lang="en-US" sz="1400" dirty="0">
              <a:solidFill>
                <a:srgbClr val="002060"/>
              </a:solidFill>
            </a:endParaRPr>
          </a:p>
          <a:p>
            <a:endParaRPr lang="en-AU" sz="2000" dirty="0">
              <a:solidFill>
                <a:srgbClr val="002060"/>
              </a:solidFill>
            </a:endParaRPr>
          </a:p>
        </p:txBody>
      </p:sp>
      <p:sp>
        <p:nvSpPr>
          <p:cNvPr id="12" name="Title 3">
            <a:extLst>
              <a:ext uri="{FF2B5EF4-FFF2-40B4-BE49-F238E27FC236}">
                <a16:creationId xmlns:a16="http://schemas.microsoft.com/office/drawing/2014/main" id="{0860D581-D607-4FB2-AA39-A26C18D1BCA5}"/>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How can we promote healthy eating behaviour?</a:t>
            </a:r>
            <a:br>
              <a:rPr lang="en-US" sz="3600" dirty="0">
                <a:solidFill>
                  <a:srgbClr val="002060"/>
                </a:solidFill>
              </a:rPr>
            </a:br>
            <a:r>
              <a:rPr lang="en-US" sz="1400" dirty="0">
                <a:solidFill>
                  <a:srgbClr val="002060"/>
                </a:solidFill>
                <a:latin typeface="Tw Cen MT" panose="020B0602020104020603" pitchFamily="34" charset="0"/>
              </a:rPr>
              <a:t>Interactive task</a:t>
            </a:r>
            <a:endParaRPr lang="en-US" sz="1600" dirty="0">
              <a:solidFill>
                <a:srgbClr val="002060"/>
              </a:solidFill>
              <a:latin typeface="Tw Cen MT" panose="020B0602020104020603" pitchFamily="34" charset="0"/>
            </a:endParaRPr>
          </a:p>
        </p:txBody>
      </p:sp>
      <p:grpSp>
        <p:nvGrpSpPr>
          <p:cNvPr id="21" name="Group 20">
            <a:extLst>
              <a:ext uri="{FF2B5EF4-FFF2-40B4-BE49-F238E27FC236}">
                <a16:creationId xmlns:a16="http://schemas.microsoft.com/office/drawing/2014/main" id="{C11DE9CE-BF85-4179-9FD1-95EF5B78A8CB}"/>
              </a:ext>
            </a:extLst>
          </p:cNvPr>
          <p:cNvGrpSpPr/>
          <p:nvPr/>
        </p:nvGrpSpPr>
        <p:grpSpPr>
          <a:xfrm>
            <a:off x="5109029" y="1379531"/>
            <a:ext cx="3516405" cy="3088122"/>
            <a:chOff x="4542127" y="595440"/>
            <a:chExt cx="4572000" cy="3781283"/>
          </a:xfrm>
        </p:grpSpPr>
        <p:sp>
          <p:nvSpPr>
            <p:cNvPr id="22" name="Rectangle: Rounded Corners 21">
              <a:extLst>
                <a:ext uri="{FF2B5EF4-FFF2-40B4-BE49-F238E27FC236}">
                  <a16:creationId xmlns:a16="http://schemas.microsoft.com/office/drawing/2014/main" id="{EEAEB27D-A84A-40C5-B449-BC8DBAB12DDE}"/>
                </a:ext>
              </a:extLst>
            </p:cNvPr>
            <p:cNvSpPr/>
            <p:nvPr/>
          </p:nvSpPr>
          <p:spPr>
            <a:xfrm>
              <a:off x="5277473" y="595440"/>
              <a:ext cx="3194841" cy="37812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pic>
          <p:nvPicPr>
            <p:cNvPr id="23" name="Picture 22" descr="Qr code&#10;&#10;Description automatically generated">
              <a:extLst>
                <a:ext uri="{FF2B5EF4-FFF2-40B4-BE49-F238E27FC236}">
                  <a16:creationId xmlns:a16="http://schemas.microsoft.com/office/drawing/2014/main" id="{646FD739-FDE9-4AC3-BB33-944D592AE794}"/>
                </a:ext>
              </a:extLst>
            </p:cNvPr>
            <p:cNvPicPr>
              <a:picLocks noChangeAspect="1"/>
            </p:cNvPicPr>
            <p:nvPr/>
          </p:nvPicPr>
          <p:blipFill>
            <a:blip r:embed="rId3"/>
            <a:stretch>
              <a:fillRect/>
            </a:stretch>
          </p:blipFill>
          <p:spPr>
            <a:xfrm>
              <a:off x="6121996" y="2200185"/>
              <a:ext cx="1505798" cy="1505796"/>
            </a:xfrm>
            <a:prstGeom prst="rect">
              <a:avLst/>
            </a:prstGeom>
          </p:spPr>
        </p:pic>
        <p:sp>
          <p:nvSpPr>
            <p:cNvPr id="24" name="TextBox 23">
              <a:extLst>
                <a:ext uri="{FF2B5EF4-FFF2-40B4-BE49-F238E27FC236}">
                  <a16:creationId xmlns:a16="http://schemas.microsoft.com/office/drawing/2014/main" id="{47AF8684-C983-4219-A229-A06108C7E61D}"/>
                </a:ext>
              </a:extLst>
            </p:cNvPr>
            <p:cNvSpPr txBox="1"/>
            <p:nvPr/>
          </p:nvSpPr>
          <p:spPr>
            <a:xfrm>
              <a:off x="4542127" y="3593922"/>
              <a:ext cx="4572000" cy="466287"/>
            </a:xfrm>
            <a:prstGeom prst="rect">
              <a:avLst/>
            </a:prstGeom>
            <a:noFill/>
          </p:spPr>
          <p:txBody>
            <a:bodyPr wrap="square">
              <a:spAutoFit/>
            </a:bodyPr>
            <a:lstStyle/>
            <a:p>
              <a:pPr marL="361950" indent="-361950" algn="ctr">
                <a:lnSpc>
                  <a:spcPct val="150000"/>
                </a:lnSpc>
              </a:pPr>
              <a:r>
                <a:rPr lang="en-US" sz="1400" dirty="0">
                  <a:latin typeface="Tw Cen MT" panose="020B0602020104020603" pitchFamily="34" charset="0"/>
                  <a:hlinkClick r:id="rId4"/>
                </a:rPr>
                <a:t>https://www.menti.com/</a:t>
              </a:r>
              <a:endParaRPr lang="en-US" sz="1400" dirty="0">
                <a:latin typeface="Tw Cen MT" panose="020B0602020104020603" pitchFamily="34" charset="0"/>
              </a:endParaRPr>
            </a:p>
          </p:txBody>
        </p:sp>
        <p:sp>
          <p:nvSpPr>
            <p:cNvPr id="25" name="TextBox 24">
              <a:extLst>
                <a:ext uri="{FF2B5EF4-FFF2-40B4-BE49-F238E27FC236}">
                  <a16:creationId xmlns:a16="http://schemas.microsoft.com/office/drawing/2014/main" id="{7DD523F5-943C-451C-85B4-AF1049872F6B}"/>
                </a:ext>
              </a:extLst>
            </p:cNvPr>
            <p:cNvSpPr txBox="1"/>
            <p:nvPr/>
          </p:nvSpPr>
          <p:spPr>
            <a:xfrm>
              <a:off x="5596108" y="882434"/>
              <a:ext cx="2464036" cy="1413226"/>
            </a:xfrm>
            <a:prstGeom prst="rect">
              <a:avLst/>
            </a:prstGeom>
            <a:noFill/>
          </p:spPr>
          <p:txBody>
            <a:bodyPr wrap="square">
              <a:spAutoFit/>
            </a:bodyPr>
            <a:lstStyle/>
            <a:p>
              <a:pPr algn="ctr"/>
              <a:r>
                <a:rPr lang="en-US" sz="1600" dirty="0">
                  <a:latin typeface="Tw Cen MT" panose="020B0602020104020603" pitchFamily="34" charset="0"/>
                </a:rPr>
                <a:t>Please go to the following site &amp; enter this number:</a:t>
              </a:r>
              <a:endParaRPr lang="en-US" sz="1600" b="1" dirty="0">
                <a:latin typeface="Tw Cen MT" panose="020B0602020104020603" pitchFamily="34" charset="0"/>
              </a:endParaRPr>
            </a:p>
            <a:p>
              <a:pPr algn="ctr">
                <a:spcBef>
                  <a:spcPts val="600"/>
                </a:spcBef>
              </a:pPr>
              <a:r>
                <a:rPr lang="en-AU" sz="1600" b="0" i="0" dirty="0">
                  <a:solidFill>
                    <a:srgbClr val="252B36"/>
                  </a:solidFill>
                  <a:effectLst/>
                  <a:latin typeface="MentiText"/>
                </a:rPr>
                <a:t> </a:t>
              </a:r>
              <a:r>
                <a:rPr lang="en-GB" sz="1600" b="1" i="0" dirty="0">
                  <a:solidFill>
                    <a:srgbClr val="101834"/>
                  </a:solidFill>
                  <a:effectLst/>
                  <a:latin typeface="MentiText"/>
                </a:rPr>
                <a:t>13 59 11 8</a:t>
              </a:r>
              <a:endParaRPr lang="en-US" sz="1600" dirty="0">
                <a:highlight>
                  <a:srgbClr val="FFFF00"/>
                </a:highlight>
                <a:latin typeface="Tw Cen MT" panose="020B0602020104020603" pitchFamily="34" charset="0"/>
              </a:endParaRPr>
            </a:p>
          </p:txBody>
        </p:sp>
      </p:grpSp>
    </p:spTree>
    <p:extLst>
      <p:ext uri="{BB962C8B-B14F-4D97-AF65-F5344CB8AC3E}">
        <p14:creationId xmlns:p14="http://schemas.microsoft.com/office/powerpoint/2010/main" val="1320636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7E00A8-7937-46FC-BCF8-B97226CB8811}"/>
              </a:ext>
            </a:extLst>
          </p:cNvPr>
          <p:cNvSpPr>
            <a:spLocks noGrp="1"/>
          </p:cNvSpPr>
          <p:nvPr>
            <p:ph type="sldNum" sz="quarter" idx="12"/>
          </p:nvPr>
        </p:nvSpPr>
        <p:spPr/>
        <p:txBody>
          <a:bodyPr/>
          <a:lstStyle/>
          <a:p>
            <a:fld id="{6AA10EC0-CC52-A246-A2C3-81389B6F8C64}" type="slidenum">
              <a:rPr lang="en-US" smtClean="0"/>
              <a:pPr/>
              <a:t>29</a:t>
            </a:fld>
            <a:endParaRPr lang="en-US" dirty="0"/>
          </a:p>
        </p:txBody>
      </p:sp>
      <p:sp>
        <p:nvSpPr>
          <p:cNvPr id="4" name="Title 3">
            <a:extLst>
              <a:ext uri="{FF2B5EF4-FFF2-40B4-BE49-F238E27FC236}">
                <a16:creationId xmlns:a16="http://schemas.microsoft.com/office/drawing/2014/main" id="{84C424AC-22A5-49B6-8416-A37BE765603F}"/>
              </a:ext>
            </a:extLst>
          </p:cNvPr>
          <p:cNvSpPr>
            <a:spLocks noGrp="1"/>
          </p:cNvSpPr>
          <p:nvPr>
            <p:ph type="title"/>
          </p:nvPr>
        </p:nvSpPr>
        <p:spPr>
          <a:xfrm>
            <a:off x="890961" y="2466683"/>
            <a:ext cx="7362077" cy="789958"/>
          </a:xfrm>
        </p:spPr>
        <p:txBody>
          <a:bodyPr>
            <a:normAutofit fontScale="90000"/>
          </a:bodyPr>
          <a:lstStyle/>
          <a:p>
            <a:pPr algn="ctr"/>
            <a:r>
              <a:rPr lang="en-US" sz="4400" dirty="0">
                <a:solidFill>
                  <a:srgbClr val="002060"/>
                </a:solidFill>
              </a:rPr>
              <a:t>Next week: Easter break</a:t>
            </a:r>
            <a:br>
              <a:rPr lang="en-US" sz="4400" dirty="0">
                <a:solidFill>
                  <a:srgbClr val="002060"/>
                </a:solidFill>
              </a:rPr>
            </a:br>
            <a:br>
              <a:rPr lang="en-US" sz="4400" dirty="0">
                <a:solidFill>
                  <a:srgbClr val="002060"/>
                </a:solidFill>
              </a:rPr>
            </a:br>
            <a:br>
              <a:rPr lang="en-US" sz="4400" dirty="0">
                <a:solidFill>
                  <a:srgbClr val="002060"/>
                </a:solidFill>
              </a:rPr>
            </a:br>
            <a:br>
              <a:rPr lang="en-US" sz="4400" dirty="0">
                <a:solidFill>
                  <a:srgbClr val="002060"/>
                </a:solidFill>
              </a:rPr>
            </a:br>
            <a:br>
              <a:rPr lang="en-US" sz="4400" dirty="0">
                <a:solidFill>
                  <a:srgbClr val="002060"/>
                </a:solidFill>
              </a:rPr>
            </a:br>
            <a:endParaRPr lang="en-AU" sz="5400" b="0" i="1" u="sng" dirty="0">
              <a:solidFill>
                <a:srgbClr val="002060"/>
              </a:solidFill>
            </a:endParaRPr>
          </a:p>
        </p:txBody>
      </p:sp>
      <p:pic>
        <p:nvPicPr>
          <p:cNvPr id="2050" name="Picture 2" descr="25 Memes to Celebrate Your Last Day at Work | Fairygodboss">
            <a:extLst>
              <a:ext uri="{FF2B5EF4-FFF2-40B4-BE49-F238E27FC236}">
                <a16:creationId xmlns:a16="http://schemas.microsoft.com/office/drawing/2014/main" id="{CAF067BE-AD51-441A-AE9B-B310FF4ACE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6822" y="1975612"/>
            <a:ext cx="3710354" cy="2776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514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3</a:t>
            </a:fld>
            <a:endParaRPr lang="en-US" dirty="0"/>
          </a:p>
        </p:txBody>
      </p:sp>
      <p:sp>
        <p:nvSpPr>
          <p:cNvPr id="5" name="Title 3">
            <a:extLst>
              <a:ext uri="{FF2B5EF4-FFF2-40B4-BE49-F238E27FC236}">
                <a16:creationId xmlns:a16="http://schemas.microsoft.com/office/drawing/2014/main" id="{7155B146-241C-4057-9FD0-014DB5118186}"/>
              </a:ext>
            </a:extLst>
          </p:cNvPr>
          <p:cNvSpPr txBox="1">
            <a:spLocks/>
          </p:cNvSpPr>
          <p:nvPr/>
        </p:nvSpPr>
        <p:spPr>
          <a:xfrm>
            <a:off x="756344" y="2444376"/>
            <a:ext cx="4545544" cy="131123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pPr>
              <a:lnSpc>
                <a:spcPct val="150000"/>
              </a:lnSpc>
            </a:pPr>
            <a:endParaRPr lang="en-US" sz="2000" dirty="0">
              <a:solidFill>
                <a:srgbClr val="002060"/>
              </a:solidFill>
            </a:endParaRPr>
          </a:p>
          <a:p>
            <a:pPr>
              <a:spcBef>
                <a:spcPts val="100"/>
              </a:spcBef>
            </a:pPr>
            <a:endParaRPr lang="en-US" sz="1800" dirty="0">
              <a:solidFill>
                <a:srgbClr val="002060"/>
              </a:solidFill>
              <a:latin typeface="Tw Cen MT" panose="020B0602020104020603" pitchFamily="34" charset="0"/>
            </a:endParaRPr>
          </a:p>
          <a:p>
            <a:pPr>
              <a:spcBef>
                <a:spcPts val="100"/>
              </a:spcBef>
              <a:spcAft>
                <a:spcPts val="1200"/>
              </a:spcAft>
            </a:pPr>
            <a:r>
              <a:rPr lang="en-US" sz="1600" dirty="0">
                <a:solidFill>
                  <a:srgbClr val="002060"/>
                </a:solidFill>
                <a:latin typeface="Tw Cen MT" panose="020B0602020104020603" pitchFamily="34" charset="0"/>
              </a:rPr>
              <a:t>2-question MCQ on stress &amp; coping from last week’s lecture:</a:t>
            </a:r>
          </a:p>
          <a:p>
            <a:pPr marL="285750" indent="-285750">
              <a:spcBef>
                <a:spcPts val="100"/>
              </a:spcBef>
              <a:spcAft>
                <a:spcPts val="1200"/>
              </a:spcAft>
              <a:buFont typeface="Arial" panose="020B0604020202020204" pitchFamily="34" charset="0"/>
              <a:buChar char="•"/>
            </a:pPr>
            <a:r>
              <a:rPr lang="en-US" sz="1400" b="0" dirty="0">
                <a:solidFill>
                  <a:srgbClr val="002060"/>
                </a:solidFill>
                <a:latin typeface="Tw Cen MT" panose="020B0602020104020603" pitchFamily="34" charset="0"/>
              </a:rPr>
              <a:t>Login to </a:t>
            </a:r>
            <a:r>
              <a:rPr lang="en-US" sz="1400" b="0" dirty="0" err="1">
                <a:solidFill>
                  <a:srgbClr val="002060"/>
                </a:solidFill>
                <a:latin typeface="Tw Cen MT" panose="020B0602020104020603" pitchFamily="34" charset="0"/>
              </a:rPr>
              <a:t>Menti</a:t>
            </a:r>
            <a:r>
              <a:rPr lang="en-US" sz="1400" b="0" dirty="0">
                <a:solidFill>
                  <a:srgbClr val="002060"/>
                </a:solidFill>
                <a:latin typeface="Tw Cen MT" panose="020B0602020104020603" pitchFamily="34" charset="0"/>
              </a:rPr>
              <a:t> and add your answers</a:t>
            </a:r>
            <a:endParaRPr lang="en-US" sz="1100" b="0" dirty="0">
              <a:solidFill>
                <a:srgbClr val="002060"/>
              </a:solidFill>
            </a:endParaRPr>
          </a:p>
          <a:p>
            <a:pPr marL="361950">
              <a:lnSpc>
                <a:spcPct val="150000"/>
              </a:lnSpc>
            </a:pPr>
            <a:endParaRPr lang="en-US" sz="1200" b="0" dirty="0">
              <a:solidFill>
                <a:srgbClr val="002060"/>
              </a:solidFill>
            </a:endParaRPr>
          </a:p>
          <a:p>
            <a:pPr marL="892175" indent="-530225">
              <a:lnSpc>
                <a:spcPct val="150000"/>
              </a:lnSpc>
              <a:buFontTx/>
              <a:buChar char="-"/>
            </a:pPr>
            <a:endParaRPr lang="en-US" sz="1400" dirty="0">
              <a:solidFill>
                <a:srgbClr val="002060"/>
              </a:solidFill>
            </a:endParaRPr>
          </a:p>
          <a:p>
            <a:endParaRPr lang="en-AU" sz="2000" dirty="0">
              <a:solidFill>
                <a:srgbClr val="002060"/>
              </a:solidFill>
            </a:endParaRPr>
          </a:p>
        </p:txBody>
      </p:sp>
      <p:sp>
        <p:nvSpPr>
          <p:cNvPr id="12" name="Title 3">
            <a:extLst>
              <a:ext uri="{FF2B5EF4-FFF2-40B4-BE49-F238E27FC236}">
                <a16:creationId xmlns:a16="http://schemas.microsoft.com/office/drawing/2014/main" id="{0860D581-D607-4FB2-AA39-A26C18D1BCA5}"/>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Recap quiz: Stress &amp; Coping</a:t>
            </a:r>
          </a:p>
          <a:p>
            <a:r>
              <a:rPr lang="en-US" sz="1400" dirty="0">
                <a:solidFill>
                  <a:srgbClr val="002060"/>
                </a:solidFill>
                <a:latin typeface="Tw Cen MT" panose="020B0602020104020603" pitchFamily="34" charset="0"/>
              </a:rPr>
              <a:t>Interactive task</a:t>
            </a:r>
            <a:endParaRPr lang="en-US" sz="1600" dirty="0">
              <a:solidFill>
                <a:srgbClr val="002060"/>
              </a:solidFill>
              <a:latin typeface="Tw Cen MT" panose="020B0602020104020603" pitchFamily="34" charset="0"/>
            </a:endParaRPr>
          </a:p>
        </p:txBody>
      </p:sp>
      <p:grpSp>
        <p:nvGrpSpPr>
          <p:cNvPr id="21" name="Group 20">
            <a:extLst>
              <a:ext uri="{FF2B5EF4-FFF2-40B4-BE49-F238E27FC236}">
                <a16:creationId xmlns:a16="http://schemas.microsoft.com/office/drawing/2014/main" id="{C11DE9CE-BF85-4179-9FD1-95EF5B78A8CB}"/>
              </a:ext>
            </a:extLst>
          </p:cNvPr>
          <p:cNvGrpSpPr/>
          <p:nvPr/>
        </p:nvGrpSpPr>
        <p:grpSpPr>
          <a:xfrm>
            <a:off x="5109029" y="1379531"/>
            <a:ext cx="3516405" cy="3088122"/>
            <a:chOff x="4542127" y="595440"/>
            <a:chExt cx="4572000" cy="3781283"/>
          </a:xfrm>
        </p:grpSpPr>
        <p:sp>
          <p:nvSpPr>
            <p:cNvPr id="22" name="Rectangle: Rounded Corners 21">
              <a:extLst>
                <a:ext uri="{FF2B5EF4-FFF2-40B4-BE49-F238E27FC236}">
                  <a16:creationId xmlns:a16="http://schemas.microsoft.com/office/drawing/2014/main" id="{EEAEB27D-A84A-40C5-B449-BC8DBAB12DDE}"/>
                </a:ext>
              </a:extLst>
            </p:cNvPr>
            <p:cNvSpPr/>
            <p:nvPr/>
          </p:nvSpPr>
          <p:spPr>
            <a:xfrm>
              <a:off x="5277473" y="595440"/>
              <a:ext cx="3194841" cy="37812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pic>
          <p:nvPicPr>
            <p:cNvPr id="23" name="Picture 22" descr="Qr code&#10;&#10;Description automatically generated">
              <a:extLst>
                <a:ext uri="{FF2B5EF4-FFF2-40B4-BE49-F238E27FC236}">
                  <a16:creationId xmlns:a16="http://schemas.microsoft.com/office/drawing/2014/main" id="{646FD739-FDE9-4AC3-BB33-944D592AE794}"/>
                </a:ext>
              </a:extLst>
            </p:cNvPr>
            <p:cNvPicPr>
              <a:picLocks noChangeAspect="1"/>
            </p:cNvPicPr>
            <p:nvPr/>
          </p:nvPicPr>
          <p:blipFill>
            <a:blip r:embed="rId3"/>
            <a:stretch>
              <a:fillRect/>
            </a:stretch>
          </p:blipFill>
          <p:spPr>
            <a:xfrm>
              <a:off x="6121996" y="2200185"/>
              <a:ext cx="1505798" cy="1505796"/>
            </a:xfrm>
            <a:prstGeom prst="rect">
              <a:avLst/>
            </a:prstGeom>
          </p:spPr>
        </p:pic>
        <p:sp>
          <p:nvSpPr>
            <p:cNvPr id="24" name="TextBox 23">
              <a:extLst>
                <a:ext uri="{FF2B5EF4-FFF2-40B4-BE49-F238E27FC236}">
                  <a16:creationId xmlns:a16="http://schemas.microsoft.com/office/drawing/2014/main" id="{47AF8684-C983-4219-A229-A06108C7E61D}"/>
                </a:ext>
              </a:extLst>
            </p:cNvPr>
            <p:cNvSpPr txBox="1"/>
            <p:nvPr/>
          </p:nvSpPr>
          <p:spPr>
            <a:xfrm>
              <a:off x="4542127" y="3593922"/>
              <a:ext cx="4572000" cy="466287"/>
            </a:xfrm>
            <a:prstGeom prst="rect">
              <a:avLst/>
            </a:prstGeom>
            <a:noFill/>
          </p:spPr>
          <p:txBody>
            <a:bodyPr wrap="square">
              <a:spAutoFit/>
            </a:bodyPr>
            <a:lstStyle/>
            <a:p>
              <a:pPr marL="361950" indent="-361950" algn="ctr">
                <a:lnSpc>
                  <a:spcPct val="150000"/>
                </a:lnSpc>
              </a:pPr>
              <a:r>
                <a:rPr lang="en-US" sz="1400" dirty="0">
                  <a:latin typeface="Tw Cen MT" panose="020B0602020104020603" pitchFamily="34" charset="0"/>
                  <a:hlinkClick r:id="rId4"/>
                </a:rPr>
                <a:t>https://www.menti.com/</a:t>
              </a:r>
              <a:endParaRPr lang="en-US" sz="1400" dirty="0">
                <a:latin typeface="Tw Cen MT" panose="020B0602020104020603" pitchFamily="34" charset="0"/>
              </a:endParaRPr>
            </a:p>
          </p:txBody>
        </p:sp>
        <p:sp>
          <p:nvSpPr>
            <p:cNvPr id="25" name="TextBox 24">
              <a:extLst>
                <a:ext uri="{FF2B5EF4-FFF2-40B4-BE49-F238E27FC236}">
                  <a16:creationId xmlns:a16="http://schemas.microsoft.com/office/drawing/2014/main" id="{7DD523F5-943C-451C-85B4-AF1049872F6B}"/>
                </a:ext>
              </a:extLst>
            </p:cNvPr>
            <p:cNvSpPr txBox="1"/>
            <p:nvPr/>
          </p:nvSpPr>
          <p:spPr>
            <a:xfrm>
              <a:off x="5596108" y="882434"/>
              <a:ext cx="2464036" cy="1413226"/>
            </a:xfrm>
            <a:prstGeom prst="rect">
              <a:avLst/>
            </a:prstGeom>
            <a:noFill/>
          </p:spPr>
          <p:txBody>
            <a:bodyPr wrap="square">
              <a:spAutoFit/>
            </a:bodyPr>
            <a:lstStyle/>
            <a:p>
              <a:pPr algn="ctr"/>
              <a:r>
                <a:rPr lang="en-US" sz="1600" dirty="0">
                  <a:latin typeface="Tw Cen MT" panose="020B0602020104020603" pitchFamily="34" charset="0"/>
                </a:rPr>
                <a:t>Please go to the following site &amp; enter this number:</a:t>
              </a:r>
              <a:endParaRPr lang="en-US" sz="1600" b="1" dirty="0">
                <a:latin typeface="Tw Cen MT" panose="020B0602020104020603" pitchFamily="34" charset="0"/>
              </a:endParaRPr>
            </a:p>
            <a:p>
              <a:pPr algn="ctr">
                <a:spcBef>
                  <a:spcPts val="600"/>
                </a:spcBef>
              </a:pPr>
              <a:r>
                <a:rPr lang="en-AU" sz="1600" b="0" i="0" dirty="0">
                  <a:solidFill>
                    <a:srgbClr val="252B36"/>
                  </a:solidFill>
                  <a:effectLst/>
                  <a:latin typeface="MentiText"/>
                </a:rPr>
                <a:t> </a:t>
              </a:r>
              <a:r>
                <a:rPr lang="en-GB" sz="1600" b="1" i="0" dirty="0">
                  <a:solidFill>
                    <a:srgbClr val="101834"/>
                  </a:solidFill>
                  <a:effectLst/>
                  <a:latin typeface="MentiText"/>
                </a:rPr>
                <a:t>13 59 11 8</a:t>
              </a:r>
              <a:endParaRPr lang="en-US" sz="1600" dirty="0">
                <a:highlight>
                  <a:srgbClr val="FFFF00"/>
                </a:highlight>
                <a:latin typeface="Tw Cen MT" panose="020B0602020104020603" pitchFamily="34" charset="0"/>
              </a:endParaRPr>
            </a:p>
          </p:txBody>
        </p:sp>
      </p:grpSp>
    </p:spTree>
    <p:extLst>
      <p:ext uri="{BB962C8B-B14F-4D97-AF65-F5344CB8AC3E}">
        <p14:creationId xmlns:p14="http://schemas.microsoft.com/office/powerpoint/2010/main" val="812234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77D1FA-CF82-4A7C-8E8B-B797261B13DF}"/>
              </a:ext>
            </a:extLst>
          </p:cNvPr>
          <p:cNvSpPr>
            <a:spLocks noGrp="1"/>
          </p:cNvSpPr>
          <p:nvPr>
            <p:ph sz="half" idx="13"/>
          </p:nvPr>
        </p:nvSpPr>
        <p:spPr>
          <a:xfrm>
            <a:off x="402571" y="1378864"/>
            <a:ext cx="6723786" cy="3398762"/>
          </a:xfrm>
        </p:spPr>
        <p:txBody>
          <a:bodyPr/>
          <a:lstStyle/>
          <a:p>
            <a:pPr marL="0" indent="0">
              <a:buNone/>
            </a:pPr>
            <a:endParaRPr lang="en-US" sz="1800" dirty="0">
              <a:latin typeface="Tw Cen MT" panose="020B0602020104020603" pitchFamily="34" charset="0"/>
            </a:endParaRPr>
          </a:p>
          <a:p>
            <a:pPr marL="0" indent="0">
              <a:buNone/>
            </a:pPr>
            <a:r>
              <a:rPr lang="en-US" sz="1800" dirty="0">
                <a:latin typeface="Tw Cen MT" panose="020B0602020104020603" pitchFamily="34" charset="0"/>
              </a:rPr>
              <a:t>If an image in this slideshow does not have a link to the source posted below it, then I have either taken the picture myself or taken it from the site </a:t>
            </a:r>
            <a:r>
              <a:rPr lang="en-US" sz="1800" dirty="0">
                <a:latin typeface="Tw Cen MT" panose="020B0602020104020603" pitchFamily="34" charset="0"/>
                <a:hlinkClick r:id="rId2"/>
              </a:rPr>
              <a:t>www.unsplash.com</a:t>
            </a:r>
            <a:r>
              <a:rPr lang="en-US" sz="1800" dirty="0">
                <a:latin typeface="Tw Cen MT" panose="020B0602020104020603" pitchFamily="34" charset="0"/>
              </a:rPr>
              <a:t> and clicking the image will take you to the original source on </a:t>
            </a:r>
            <a:r>
              <a:rPr lang="en-US" sz="1800" i="1" dirty="0" err="1">
                <a:latin typeface="Tw Cen MT" panose="020B0602020104020603" pitchFamily="34" charset="0"/>
              </a:rPr>
              <a:t>unsplash</a:t>
            </a:r>
            <a:r>
              <a:rPr lang="en-US" sz="1800" i="1" dirty="0">
                <a:latin typeface="Tw Cen MT" panose="020B0602020104020603" pitchFamily="34" charset="0"/>
              </a:rPr>
              <a:t>.</a:t>
            </a:r>
          </a:p>
          <a:p>
            <a:pPr marL="0" indent="0">
              <a:buNone/>
            </a:pPr>
            <a:endParaRPr lang="en-US" sz="1800" i="1" dirty="0">
              <a:latin typeface="Tw Cen MT" panose="020B0602020104020603" pitchFamily="34" charset="0"/>
            </a:endParaRPr>
          </a:p>
          <a:p>
            <a:pPr marL="0" indent="0">
              <a:buNone/>
            </a:pPr>
            <a:endParaRPr lang="en-US" sz="1800" i="1" dirty="0">
              <a:latin typeface="Tw Cen MT" panose="020B0602020104020603" pitchFamily="34" charset="0"/>
            </a:endParaRPr>
          </a:p>
          <a:p>
            <a:pPr marL="0" indent="0">
              <a:buNone/>
            </a:pPr>
            <a:endParaRPr lang="en-US" sz="1800" i="1" dirty="0">
              <a:latin typeface="Tw Cen MT" panose="020B0602020104020603" pitchFamily="34" charset="0"/>
            </a:endParaRPr>
          </a:p>
          <a:p>
            <a:pPr marL="0" indent="0">
              <a:buNone/>
            </a:pPr>
            <a:endParaRPr lang="en-AU" dirty="0"/>
          </a:p>
        </p:txBody>
      </p:sp>
      <p:sp>
        <p:nvSpPr>
          <p:cNvPr id="3" name="Slide Number Placeholder 2">
            <a:extLst>
              <a:ext uri="{FF2B5EF4-FFF2-40B4-BE49-F238E27FC236}">
                <a16:creationId xmlns:a16="http://schemas.microsoft.com/office/drawing/2014/main" id="{78725133-A7CC-46E9-8656-F0FDC02A5BD0}"/>
              </a:ext>
            </a:extLst>
          </p:cNvPr>
          <p:cNvSpPr>
            <a:spLocks noGrp="1"/>
          </p:cNvSpPr>
          <p:nvPr>
            <p:ph type="sldNum" sz="quarter" idx="12"/>
          </p:nvPr>
        </p:nvSpPr>
        <p:spPr/>
        <p:txBody>
          <a:bodyPr/>
          <a:lstStyle/>
          <a:p>
            <a:fld id="{6AA10EC0-CC52-A246-A2C3-81389B6F8C64}" type="slidenum">
              <a:rPr lang="en-US" smtClean="0"/>
              <a:pPr/>
              <a:t>30</a:t>
            </a:fld>
            <a:endParaRPr lang="en-US" dirty="0"/>
          </a:p>
        </p:txBody>
      </p:sp>
      <p:sp>
        <p:nvSpPr>
          <p:cNvPr id="4" name="Title 3">
            <a:extLst>
              <a:ext uri="{FF2B5EF4-FFF2-40B4-BE49-F238E27FC236}">
                <a16:creationId xmlns:a16="http://schemas.microsoft.com/office/drawing/2014/main" id="{9D691349-CA1C-4905-A6B2-12AC58326282}"/>
              </a:ext>
            </a:extLst>
          </p:cNvPr>
          <p:cNvSpPr>
            <a:spLocks noGrp="1"/>
          </p:cNvSpPr>
          <p:nvPr>
            <p:ph type="title"/>
          </p:nvPr>
        </p:nvSpPr>
        <p:spPr/>
        <p:txBody>
          <a:bodyPr/>
          <a:lstStyle/>
          <a:p>
            <a:r>
              <a:rPr lang="en-US" dirty="0">
                <a:solidFill>
                  <a:srgbClr val="002060"/>
                </a:solidFill>
              </a:rPr>
              <a:t>Credits &amp; Sources</a:t>
            </a:r>
            <a:endParaRPr lang="en-AU" dirty="0">
              <a:solidFill>
                <a:srgbClr val="002060"/>
              </a:solidFill>
            </a:endParaRPr>
          </a:p>
        </p:txBody>
      </p:sp>
    </p:spTree>
    <p:extLst>
      <p:ext uri="{BB962C8B-B14F-4D97-AF65-F5344CB8AC3E}">
        <p14:creationId xmlns:p14="http://schemas.microsoft.com/office/powerpoint/2010/main" val="2301673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3764C-3C9F-4BEF-87FA-B756D665AE03}"/>
              </a:ext>
            </a:extLst>
          </p:cNvPr>
          <p:cNvSpPr>
            <a:spLocks noGrp="1"/>
          </p:cNvSpPr>
          <p:nvPr>
            <p:ph sz="half" idx="13"/>
          </p:nvPr>
        </p:nvSpPr>
        <p:spPr>
          <a:xfrm>
            <a:off x="687463" y="1353432"/>
            <a:ext cx="7769074" cy="3398762"/>
          </a:xfrm>
        </p:spPr>
        <p:txBody>
          <a:bodyPr>
            <a:noAutofit/>
          </a:bodyPr>
          <a:lstStyle/>
          <a:p>
            <a:pPr defTabSz="914400" eaLnBrk="0" fontAlgn="base" hangingPunct="0">
              <a:spcBef>
                <a:spcPct val="0"/>
              </a:spcBef>
              <a:spcAft>
                <a:spcPct val="0"/>
              </a:spcAft>
            </a:pPr>
            <a:r>
              <a:rPr lang="en-AU" sz="1200" dirty="0" err="1">
                <a:latin typeface="Tw Cen MT" panose="020B0602020104020603" pitchFamily="34" charset="0"/>
              </a:rPr>
              <a:t>Abarca</a:t>
            </a:r>
            <a:r>
              <a:rPr lang="en-AU" sz="1200" dirty="0">
                <a:latin typeface="Tw Cen MT" panose="020B0602020104020603" pitchFamily="34" charset="0"/>
              </a:rPr>
              <a:t>-Gómez, L., </a:t>
            </a:r>
            <a:r>
              <a:rPr lang="en-AU" sz="1200" dirty="0" err="1">
                <a:latin typeface="Tw Cen MT" panose="020B0602020104020603" pitchFamily="34" charset="0"/>
              </a:rPr>
              <a:t>Abdeen</a:t>
            </a:r>
            <a:r>
              <a:rPr lang="en-AU" sz="1200" dirty="0">
                <a:latin typeface="Tw Cen MT" panose="020B0602020104020603" pitchFamily="34" charset="0"/>
              </a:rPr>
              <a:t>, Z. A., Hamid, Z. A., Abu-</a:t>
            </a:r>
            <a:r>
              <a:rPr lang="en-AU" sz="1200" dirty="0" err="1">
                <a:latin typeface="Tw Cen MT" panose="020B0602020104020603" pitchFamily="34" charset="0"/>
              </a:rPr>
              <a:t>Rmeileh</a:t>
            </a:r>
            <a:r>
              <a:rPr lang="en-AU" sz="1200" dirty="0">
                <a:latin typeface="Tw Cen MT" panose="020B0602020104020603" pitchFamily="34" charset="0"/>
              </a:rPr>
              <a:t>, N. M., Acosta-Cazares, B., </a:t>
            </a:r>
            <a:r>
              <a:rPr lang="en-AU" sz="1200" dirty="0" err="1">
                <a:latin typeface="Tw Cen MT" panose="020B0602020104020603" pitchFamily="34" charset="0"/>
              </a:rPr>
              <a:t>Acuin</a:t>
            </a:r>
            <a:r>
              <a:rPr lang="en-AU" sz="1200" dirty="0">
                <a:latin typeface="Tw Cen MT" panose="020B0602020104020603" pitchFamily="34" charset="0"/>
              </a:rPr>
              <a:t>, C., Adams, R. J., </a:t>
            </a:r>
            <a:r>
              <a:rPr lang="en-AU" sz="1200" dirty="0" err="1">
                <a:latin typeface="Tw Cen MT" panose="020B0602020104020603" pitchFamily="34" charset="0"/>
              </a:rPr>
              <a:t>Aekplakorn</a:t>
            </a:r>
            <a:r>
              <a:rPr lang="en-AU" sz="1200" dirty="0">
                <a:latin typeface="Tw Cen MT" panose="020B0602020104020603" pitchFamily="34" charset="0"/>
              </a:rPr>
              <a:t>, W., </a:t>
            </a:r>
            <a:r>
              <a:rPr lang="en-AU" sz="1200" dirty="0" err="1">
                <a:latin typeface="Tw Cen MT" panose="020B0602020104020603" pitchFamily="34" charset="0"/>
              </a:rPr>
              <a:t>Afsana</a:t>
            </a:r>
            <a:r>
              <a:rPr lang="en-AU" sz="1200" dirty="0">
                <a:latin typeface="Tw Cen MT" panose="020B0602020104020603" pitchFamily="34" charset="0"/>
              </a:rPr>
              <a:t>, K., Aguilar-Salinas, C. A., Agyemang, C., </a:t>
            </a:r>
            <a:r>
              <a:rPr lang="en-AU" sz="1200" dirty="0" err="1">
                <a:latin typeface="Tw Cen MT" panose="020B0602020104020603" pitchFamily="34" charset="0"/>
              </a:rPr>
              <a:t>Ahmadvand</a:t>
            </a:r>
            <a:r>
              <a:rPr lang="en-AU" sz="1200" dirty="0">
                <a:latin typeface="Tw Cen MT" panose="020B0602020104020603" pitchFamily="34" charset="0"/>
              </a:rPr>
              <a:t>, A., Ahrens, W., </a:t>
            </a:r>
            <a:r>
              <a:rPr lang="en-AU" sz="1200" dirty="0" err="1">
                <a:latin typeface="Tw Cen MT" panose="020B0602020104020603" pitchFamily="34" charset="0"/>
              </a:rPr>
              <a:t>Ajlouni</a:t>
            </a:r>
            <a:r>
              <a:rPr lang="en-AU" sz="1200" dirty="0">
                <a:latin typeface="Tw Cen MT" panose="020B0602020104020603" pitchFamily="34" charset="0"/>
              </a:rPr>
              <a:t>, K., </a:t>
            </a:r>
            <a:r>
              <a:rPr lang="en-AU" sz="1200" dirty="0" err="1">
                <a:latin typeface="Tw Cen MT" panose="020B0602020104020603" pitchFamily="34" charset="0"/>
              </a:rPr>
              <a:t>Akhtaeva</a:t>
            </a:r>
            <a:r>
              <a:rPr lang="en-AU" sz="1200" dirty="0">
                <a:latin typeface="Tw Cen MT" panose="020B0602020104020603" pitchFamily="34" charset="0"/>
              </a:rPr>
              <a:t>, N., Al-</a:t>
            </a:r>
            <a:r>
              <a:rPr lang="en-AU" sz="1200" dirty="0" err="1">
                <a:latin typeface="Tw Cen MT" panose="020B0602020104020603" pitchFamily="34" charset="0"/>
              </a:rPr>
              <a:t>Hazzaa</a:t>
            </a:r>
            <a:r>
              <a:rPr lang="en-AU" sz="1200" dirty="0">
                <a:latin typeface="Tw Cen MT" panose="020B0602020104020603" pitchFamily="34" charset="0"/>
              </a:rPr>
              <a:t>, H. M., Al-Othman, A. R., Al-</a:t>
            </a:r>
            <a:r>
              <a:rPr lang="en-AU" sz="1200" dirty="0" err="1">
                <a:latin typeface="Tw Cen MT" panose="020B0602020104020603" pitchFamily="34" charset="0"/>
              </a:rPr>
              <a:t>Raddadi</a:t>
            </a:r>
            <a:r>
              <a:rPr lang="en-AU" sz="1200" dirty="0">
                <a:latin typeface="Tw Cen MT" panose="020B0602020104020603" pitchFamily="34" charset="0"/>
              </a:rPr>
              <a:t>, R., </a:t>
            </a:r>
            <a:r>
              <a:rPr lang="en-AU" sz="1200" dirty="0" err="1">
                <a:latin typeface="Tw Cen MT" panose="020B0602020104020603" pitchFamily="34" charset="0"/>
              </a:rPr>
              <a:t>Buhairan</a:t>
            </a:r>
            <a:r>
              <a:rPr lang="en-AU" sz="1200" dirty="0">
                <a:latin typeface="Tw Cen MT" panose="020B0602020104020603" pitchFamily="34" charset="0"/>
              </a:rPr>
              <a:t>, F. A., … </a:t>
            </a:r>
            <a:r>
              <a:rPr lang="en-AU" sz="1200" dirty="0" err="1">
                <a:latin typeface="Tw Cen MT" panose="020B0602020104020603" pitchFamily="34" charset="0"/>
              </a:rPr>
              <a:t>Ezzati</a:t>
            </a:r>
            <a:r>
              <a:rPr lang="en-AU" sz="1200" dirty="0">
                <a:latin typeface="Tw Cen MT" panose="020B0602020104020603" pitchFamily="34" charset="0"/>
              </a:rPr>
              <a:t>, M. (2017). Worldwide trends in body-mass index, underweight, overweight, and obesity from 1975 to 2016: a pooled analysis of 2416 population-based measurement s</a:t>
            </a:r>
            <a:r>
              <a:rPr lang="en-US" sz="1200" dirty="0">
                <a:latin typeface="Tw Cen MT" panose="020B0602020104020603" pitchFamily="34" charset="0"/>
              </a:rPr>
              <a:t>BIBAN, B. &amp; LICHIARDOPOL, C. (2017). Iodine Deficiency, Still a Global Problem? </a:t>
            </a:r>
            <a:r>
              <a:rPr lang="en-US" sz="1200" i="1" dirty="0">
                <a:latin typeface="Tw Cen MT" panose="020B0602020104020603" pitchFamily="34" charset="0"/>
              </a:rPr>
              <a:t>Current Health Sciences Journal</a:t>
            </a:r>
            <a:r>
              <a:rPr lang="en-US" sz="1200" dirty="0">
                <a:latin typeface="Tw Cen MT" panose="020B0602020104020603" pitchFamily="34" charset="0"/>
              </a:rPr>
              <a:t>, </a:t>
            </a:r>
            <a:r>
              <a:rPr lang="en-US" sz="1200" i="1" dirty="0">
                <a:latin typeface="Tw Cen MT" panose="020B0602020104020603" pitchFamily="34" charset="0"/>
              </a:rPr>
              <a:t>43</a:t>
            </a:r>
            <a:r>
              <a:rPr lang="en-US" sz="1200" dirty="0">
                <a:latin typeface="Tw Cen MT" panose="020B0602020104020603" pitchFamily="34" charset="0"/>
              </a:rPr>
              <a:t>(2), 103–111. https://doi.org/10.12865/chsj.43.02.01</a:t>
            </a:r>
            <a:r>
              <a:rPr lang="en-AU" sz="1200" dirty="0" err="1">
                <a:latin typeface="Tw Cen MT" panose="020B0602020104020603" pitchFamily="34" charset="0"/>
              </a:rPr>
              <a:t>tudies</a:t>
            </a:r>
            <a:r>
              <a:rPr lang="en-AU" sz="1200" dirty="0">
                <a:latin typeface="Tw Cen MT" panose="020B0602020104020603" pitchFamily="34" charset="0"/>
              </a:rPr>
              <a:t> in 128·9 million children, adolescents, and adults. </a:t>
            </a:r>
            <a:r>
              <a:rPr lang="en-AU" sz="1200" i="1" dirty="0">
                <a:latin typeface="Tw Cen MT" panose="020B0602020104020603" pitchFamily="34" charset="0"/>
              </a:rPr>
              <a:t>The Lancet</a:t>
            </a:r>
            <a:r>
              <a:rPr lang="en-AU" sz="1200" dirty="0">
                <a:latin typeface="Tw Cen MT" panose="020B0602020104020603" pitchFamily="34" charset="0"/>
              </a:rPr>
              <a:t>, </a:t>
            </a:r>
            <a:r>
              <a:rPr lang="en-AU" sz="1200" i="1" dirty="0">
                <a:latin typeface="Tw Cen MT" panose="020B0602020104020603" pitchFamily="34" charset="0"/>
              </a:rPr>
              <a:t>390</a:t>
            </a:r>
            <a:r>
              <a:rPr lang="en-AU" sz="1200" dirty="0">
                <a:latin typeface="Tw Cen MT" panose="020B0602020104020603" pitchFamily="34" charset="0"/>
              </a:rPr>
              <a:t>(10113), 2627–2642. </a:t>
            </a:r>
            <a:r>
              <a:rPr lang="en-AU" sz="1200" dirty="0">
                <a:latin typeface="Tw Cen MT" panose="020B0602020104020603" pitchFamily="34" charset="0"/>
                <a:hlinkClick r:id="rId3"/>
              </a:rPr>
              <a:t>https://doi.org/10.1016/s0140-6736(17)32129-3</a:t>
            </a:r>
            <a:endParaRPr lang="en-AU" sz="1200" dirty="0">
              <a:latin typeface="Tw Cen MT" panose="020B0602020104020603" pitchFamily="34" charset="0"/>
            </a:endParaRPr>
          </a:p>
          <a:p>
            <a:pPr defTabSz="914400" eaLnBrk="0" fontAlgn="base" hangingPunct="0">
              <a:spcBef>
                <a:spcPct val="0"/>
              </a:spcBef>
              <a:spcAft>
                <a:spcPct val="0"/>
              </a:spcAft>
            </a:pPr>
            <a:r>
              <a:rPr lang="en-US" sz="1200" dirty="0">
                <a:latin typeface="Tw Cen MT" panose="020B0602020104020603" pitchFamily="34" charset="0"/>
              </a:rPr>
              <a:t>Adams, R. C., Chambers, C. D. &amp; Lawrence, N. S. (2019). Do restrained eaters show increased BMI, food craving and disinhibited eating? A comparison of the Restraint Scale and the Restrained Eating scale of the Dutch Eating Behaviour Questionnaire. </a:t>
            </a:r>
            <a:r>
              <a:rPr lang="en-US" sz="1200" i="1" dirty="0">
                <a:latin typeface="Tw Cen MT" panose="020B0602020104020603" pitchFamily="34" charset="0"/>
              </a:rPr>
              <a:t>Royal Society Open Science</a:t>
            </a:r>
            <a:r>
              <a:rPr lang="en-US" sz="1200" dirty="0">
                <a:latin typeface="Tw Cen MT" panose="020B0602020104020603" pitchFamily="34" charset="0"/>
              </a:rPr>
              <a:t>, </a:t>
            </a:r>
            <a:r>
              <a:rPr lang="en-US" sz="1200" i="1" dirty="0">
                <a:latin typeface="Tw Cen MT" panose="020B0602020104020603" pitchFamily="34" charset="0"/>
              </a:rPr>
              <a:t>6</a:t>
            </a:r>
            <a:r>
              <a:rPr lang="en-US" sz="1200" dirty="0">
                <a:latin typeface="Tw Cen MT" panose="020B0602020104020603" pitchFamily="34" charset="0"/>
              </a:rPr>
              <a:t>(6), 190174. </a:t>
            </a:r>
            <a:r>
              <a:rPr lang="en-US" sz="1200" dirty="0">
                <a:latin typeface="Tw Cen MT" panose="020B0602020104020603" pitchFamily="34" charset="0"/>
                <a:hlinkClick r:id="rId4"/>
              </a:rPr>
              <a:t>https://doi.org/10.1098/rsos.190174</a:t>
            </a:r>
            <a:endParaRPr lang="en-US" sz="1200" dirty="0">
              <a:latin typeface="Tw Cen MT" panose="020B0602020104020603" pitchFamily="34" charset="0"/>
            </a:endParaRPr>
          </a:p>
          <a:p>
            <a:pPr defTabSz="914400" eaLnBrk="0" fontAlgn="base" hangingPunct="0">
              <a:spcBef>
                <a:spcPct val="0"/>
              </a:spcBef>
              <a:spcAft>
                <a:spcPct val="0"/>
              </a:spcAft>
            </a:pPr>
            <a:r>
              <a:rPr lang="en-US" sz="1200" dirty="0">
                <a:latin typeface="Tw Cen MT" panose="020B0602020104020603" pitchFamily="34" charset="0"/>
              </a:rPr>
              <a:t>Australian Institute of Health and Welfare (2021) Australian Burden of Disease Study 2018: Interactive data on risk factor burden, AIHW, Australian Government. </a:t>
            </a:r>
            <a:r>
              <a:rPr lang="en-US" sz="1200" dirty="0">
                <a:latin typeface="Tw Cen MT" panose="020B0602020104020603" pitchFamily="34" charset="0"/>
                <a:hlinkClick r:id="rId5"/>
              </a:rPr>
              <a:t>https://www.aihw.gov.au/reports/burden-of-disease/abds-2018-interactive-data-risk-factors/contents/about</a:t>
            </a:r>
            <a:endParaRPr lang="en-US" sz="1200" dirty="0">
              <a:latin typeface="Tw Cen MT" panose="020B0602020104020603" pitchFamily="34" charset="0"/>
            </a:endParaRPr>
          </a:p>
          <a:p>
            <a:pPr defTabSz="914400" eaLnBrk="0" fontAlgn="base" hangingPunct="0">
              <a:spcBef>
                <a:spcPct val="0"/>
              </a:spcBef>
              <a:spcAft>
                <a:spcPct val="0"/>
              </a:spcAft>
            </a:pPr>
            <a:r>
              <a:rPr lang="en-US" sz="1200" b="0" i="0" dirty="0">
                <a:solidFill>
                  <a:srgbClr val="1C1D1E"/>
                </a:solidFill>
                <a:effectLst/>
                <a:latin typeface="Tw Cen MT" panose="020B0602020104020603" pitchFamily="34" charset="0"/>
              </a:rPr>
              <a:t>Bandura, A. (1986). </a:t>
            </a:r>
            <a:r>
              <a:rPr lang="en-US" sz="1200" b="0" i="1" dirty="0">
                <a:solidFill>
                  <a:srgbClr val="1C1D1E"/>
                </a:solidFill>
                <a:effectLst/>
                <a:latin typeface="Tw Cen MT" panose="020B0602020104020603" pitchFamily="34" charset="0"/>
              </a:rPr>
              <a:t>Social foundations of thought and action: A social cognitive theory</a:t>
            </a:r>
            <a:r>
              <a:rPr lang="en-US" sz="1200" b="0" i="0" dirty="0">
                <a:solidFill>
                  <a:srgbClr val="1C1D1E"/>
                </a:solidFill>
                <a:effectLst/>
                <a:latin typeface="Tw Cen MT" panose="020B0602020104020603" pitchFamily="34" charset="0"/>
              </a:rPr>
              <a:t>. Englewood Cliffs, NJ: Prentice Hall.</a:t>
            </a:r>
            <a:endParaRPr lang="en-US" sz="1200" dirty="0">
              <a:latin typeface="Tw Cen MT" panose="020B0602020104020603" pitchFamily="34" charset="0"/>
            </a:endParaRPr>
          </a:p>
          <a:p>
            <a:pPr defTabSz="914400" eaLnBrk="0" fontAlgn="base" hangingPunct="0">
              <a:spcBef>
                <a:spcPct val="0"/>
              </a:spcBef>
              <a:spcAft>
                <a:spcPct val="0"/>
              </a:spcAft>
            </a:pPr>
            <a:r>
              <a:rPr lang="en-US" sz="1200" dirty="0">
                <a:latin typeface="Tw Cen MT" panose="020B0602020104020603" pitchFamily="34" charset="0"/>
              </a:rPr>
              <a:t>Bandura, A. (2008). Social Cognitive Theory. </a:t>
            </a:r>
            <a:r>
              <a:rPr lang="en-US" sz="1200" i="1" dirty="0">
                <a:latin typeface="Tw Cen MT" panose="020B0602020104020603" pitchFamily="34" charset="0"/>
              </a:rPr>
              <a:t>The International Encyclopedia of Communication</a:t>
            </a:r>
            <a:r>
              <a:rPr lang="en-US" sz="1200" dirty="0">
                <a:latin typeface="Tw Cen MT" panose="020B0602020104020603" pitchFamily="34" charset="0"/>
              </a:rPr>
              <a:t>. </a:t>
            </a:r>
            <a:r>
              <a:rPr lang="en-US" sz="1200" dirty="0">
                <a:latin typeface="Tw Cen MT" panose="020B0602020104020603" pitchFamily="34" charset="0"/>
                <a:hlinkClick r:id="rId6"/>
              </a:rPr>
              <a:t>https://doi.org/10.1002/9781405186407.wbiecs053</a:t>
            </a:r>
            <a:endParaRPr lang="en-US" sz="1200" dirty="0">
              <a:latin typeface="Tw Cen MT" panose="020B0602020104020603" pitchFamily="34" charset="0"/>
            </a:endParaRPr>
          </a:p>
          <a:p>
            <a:pPr defTabSz="914400" eaLnBrk="0" fontAlgn="base" hangingPunct="0">
              <a:spcBef>
                <a:spcPct val="0"/>
              </a:spcBef>
              <a:spcAft>
                <a:spcPct val="0"/>
              </a:spcAft>
            </a:pPr>
            <a:endParaRPr kumimoji="0" lang="en-US" altLang="en-US" sz="1200" b="0" i="0" u="none" strike="noStrike" cap="none" normalizeH="0" baseline="0" dirty="0">
              <a:ln>
                <a:noFill/>
              </a:ln>
              <a:solidFill>
                <a:schemeClr val="tx1"/>
              </a:solidFill>
              <a:effectLst/>
              <a:latin typeface="Tw Cen MT" panose="020B0602020104020603" pitchFamily="34" charset="0"/>
            </a:endParaRPr>
          </a:p>
        </p:txBody>
      </p:sp>
      <p:sp>
        <p:nvSpPr>
          <p:cNvPr id="3" name="Slide Number Placeholder 2">
            <a:extLst>
              <a:ext uri="{FF2B5EF4-FFF2-40B4-BE49-F238E27FC236}">
                <a16:creationId xmlns:a16="http://schemas.microsoft.com/office/drawing/2014/main" id="{DF88F999-4B40-404C-85D7-492CA6EF2C23}"/>
              </a:ext>
            </a:extLst>
          </p:cNvPr>
          <p:cNvSpPr>
            <a:spLocks noGrp="1"/>
          </p:cNvSpPr>
          <p:nvPr>
            <p:ph type="sldNum" sz="quarter" idx="12"/>
          </p:nvPr>
        </p:nvSpPr>
        <p:spPr/>
        <p:txBody>
          <a:bodyPr/>
          <a:lstStyle/>
          <a:p>
            <a:fld id="{6AA10EC0-CC52-A246-A2C3-81389B6F8C64}" type="slidenum">
              <a:rPr lang="en-US" smtClean="0"/>
              <a:pPr/>
              <a:t>31</a:t>
            </a:fld>
            <a:endParaRPr lang="en-US" dirty="0"/>
          </a:p>
        </p:txBody>
      </p:sp>
      <p:sp>
        <p:nvSpPr>
          <p:cNvPr id="4" name="Title 3">
            <a:extLst>
              <a:ext uri="{FF2B5EF4-FFF2-40B4-BE49-F238E27FC236}">
                <a16:creationId xmlns:a16="http://schemas.microsoft.com/office/drawing/2014/main" id="{F42D18C1-9CE5-4FF6-A70C-494B7A95953E}"/>
              </a:ext>
            </a:extLst>
          </p:cNvPr>
          <p:cNvSpPr>
            <a:spLocks noGrp="1"/>
          </p:cNvSpPr>
          <p:nvPr>
            <p:ph type="title"/>
          </p:nvPr>
        </p:nvSpPr>
        <p:spPr>
          <a:xfrm>
            <a:off x="402571" y="365874"/>
            <a:ext cx="7362077" cy="789958"/>
          </a:xfrm>
        </p:spPr>
        <p:txBody>
          <a:bodyPr>
            <a:normAutofit/>
          </a:bodyPr>
          <a:lstStyle/>
          <a:p>
            <a:r>
              <a:rPr lang="en-US" dirty="0">
                <a:solidFill>
                  <a:srgbClr val="002060"/>
                </a:solidFill>
              </a:rPr>
              <a:t>References</a:t>
            </a:r>
            <a:endParaRPr lang="en-AU" dirty="0">
              <a:solidFill>
                <a:srgbClr val="002060"/>
              </a:solidFill>
            </a:endParaRPr>
          </a:p>
        </p:txBody>
      </p:sp>
    </p:spTree>
    <p:extLst>
      <p:ext uri="{BB962C8B-B14F-4D97-AF65-F5344CB8AC3E}">
        <p14:creationId xmlns:p14="http://schemas.microsoft.com/office/powerpoint/2010/main" val="182595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3764C-3C9F-4BEF-87FA-B756D665AE03}"/>
              </a:ext>
            </a:extLst>
          </p:cNvPr>
          <p:cNvSpPr>
            <a:spLocks noGrp="1"/>
          </p:cNvSpPr>
          <p:nvPr>
            <p:ph sz="half" idx="13"/>
          </p:nvPr>
        </p:nvSpPr>
        <p:spPr>
          <a:xfrm>
            <a:off x="687463" y="1378864"/>
            <a:ext cx="7769074" cy="3398762"/>
          </a:xfrm>
        </p:spPr>
        <p:txBody>
          <a:bodyPr>
            <a:noAutofit/>
          </a:bodyPr>
          <a:lstStyle/>
          <a:p>
            <a:pPr defTabSz="914400" eaLnBrk="0" fontAlgn="base" hangingPunct="0">
              <a:spcBef>
                <a:spcPct val="0"/>
              </a:spcBef>
              <a:spcAft>
                <a:spcPct val="0"/>
              </a:spcAft>
            </a:pPr>
            <a:r>
              <a:rPr lang="en-US" sz="1200" dirty="0">
                <a:latin typeface="Tw Cen MT" panose="020B0602020104020603" pitchFamily="34" charset="0"/>
              </a:rPr>
              <a:t>Cheung, B. M. Y., Cheung, T. T. &amp; Samaranayake, N. R. (2013). Safety of </a:t>
            </a:r>
            <a:r>
              <a:rPr lang="en-US" sz="1200" dirty="0" err="1">
                <a:latin typeface="Tw Cen MT" panose="020B0602020104020603" pitchFamily="34" charset="0"/>
              </a:rPr>
              <a:t>antiobesity</a:t>
            </a:r>
            <a:r>
              <a:rPr lang="en-US" sz="1200" dirty="0">
                <a:latin typeface="Tw Cen MT" panose="020B0602020104020603" pitchFamily="34" charset="0"/>
              </a:rPr>
              <a:t> drugs. </a:t>
            </a:r>
            <a:r>
              <a:rPr lang="en-US" sz="1200" i="1" dirty="0">
                <a:latin typeface="Tw Cen MT" panose="020B0602020104020603" pitchFamily="34" charset="0"/>
              </a:rPr>
              <a:t>Therapeutic Advances in Drug Safety</a:t>
            </a:r>
            <a:r>
              <a:rPr lang="en-US" sz="1200" dirty="0">
                <a:latin typeface="Tw Cen MT" panose="020B0602020104020603" pitchFamily="34" charset="0"/>
              </a:rPr>
              <a:t>, </a:t>
            </a:r>
            <a:r>
              <a:rPr lang="en-US" sz="1200" i="1" dirty="0">
                <a:latin typeface="Tw Cen MT" panose="020B0602020104020603" pitchFamily="34" charset="0"/>
              </a:rPr>
              <a:t>4</a:t>
            </a:r>
            <a:r>
              <a:rPr lang="en-US" sz="1200" dirty="0">
                <a:latin typeface="Tw Cen MT" panose="020B0602020104020603" pitchFamily="34" charset="0"/>
              </a:rPr>
              <a:t>(4), 171–181. https://doi.org/10.1177/2042098613489721 </a:t>
            </a:r>
          </a:p>
          <a:p>
            <a:pPr defTabSz="914400" eaLnBrk="0" fontAlgn="base" hangingPunct="0">
              <a:spcBef>
                <a:spcPct val="0"/>
              </a:spcBef>
              <a:spcAft>
                <a:spcPct val="0"/>
              </a:spcAft>
            </a:pPr>
            <a:r>
              <a:rPr lang="en-US" sz="1200" dirty="0">
                <a:latin typeface="Tw Cen MT" panose="020B0602020104020603" pitchFamily="34" charset="0"/>
              </a:rPr>
              <a:t>Brogan, A. &amp; </a:t>
            </a:r>
            <a:r>
              <a:rPr lang="en-US" sz="1200" dirty="0" err="1">
                <a:latin typeface="Tw Cen MT" panose="020B0602020104020603" pitchFamily="34" charset="0"/>
              </a:rPr>
              <a:t>Hevey</a:t>
            </a:r>
            <a:r>
              <a:rPr lang="en-US" sz="1200" dirty="0">
                <a:latin typeface="Tw Cen MT" panose="020B0602020104020603" pitchFamily="34" charset="0"/>
              </a:rPr>
              <a:t>, D. (2013). Eating styles in the morbidly obese: Restraint eating, but not emotional and external eating, predicts dietary behaviour. </a:t>
            </a:r>
            <a:r>
              <a:rPr lang="en-US" sz="1200" i="1" dirty="0">
                <a:latin typeface="Tw Cen MT" panose="020B0602020104020603" pitchFamily="34" charset="0"/>
              </a:rPr>
              <a:t>Psychology &amp; Health</a:t>
            </a:r>
            <a:r>
              <a:rPr lang="en-US" sz="1200" dirty="0">
                <a:latin typeface="Tw Cen MT" panose="020B0602020104020603" pitchFamily="34" charset="0"/>
              </a:rPr>
              <a:t>, </a:t>
            </a:r>
            <a:r>
              <a:rPr lang="en-US" sz="1200" i="1" dirty="0">
                <a:latin typeface="Tw Cen MT" panose="020B0602020104020603" pitchFamily="34" charset="0"/>
              </a:rPr>
              <a:t>28</a:t>
            </a:r>
            <a:r>
              <a:rPr lang="en-US" sz="1200" dirty="0">
                <a:latin typeface="Tw Cen MT" panose="020B0602020104020603" pitchFamily="34" charset="0"/>
              </a:rPr>
              <a:t>(6), 714–725. https://doi.org/10.1080/08870446.2012.760033</a:t>
            </a:r>
          </a:p>
          <a:p>
            <a:pPr defTabSz="914400" eaLnBrk="0" fontAlgn="base" hangingPunct="0">
              <a:spcBef>
                <a:spcPct val="0"/>
              </a:spcBef>
              <a:spcAft>
                <a:spcPct val="0"/>
              </a:spcAft>
            </a:pPr>
            <a:r>
              <a:rPr lang="en-US" sz="1200" dirty="0">
                <a:latin typeface="Tw Cen MT" panose="020B0602020104020603" pitchFamily="34" charset="0"/>
              </a:rPr>
              <a:t>Evans, W. D., Christoffel, K. K., </a:t>
            </a:r>
            <a:r>
              <a:rPr lang="en-US" sz="1200" dirty="0" err="1">
                <a:latin typeface="Tw Cen MT" panose="020B0602020104020603" pitchFamily="34" charset="0"/>
              </a:rPr>
              <a:t>Necheles</a:t>
            </a:r>
            <a:r>
              <a:rPr lang="en-US" sz="1200" dirty="0">
                <a:latin typeface="Tw Cen MT" panose="020B0602020104020603" pitchFamily="34" charset="0"/>
              </a:rPr>
              <a:t>, J. W. &amp; Becker, A. B. (2010). Social Marketing as a Childhood Obesity Prevention Strategy. </a:t>
            </a:r>
            <a:r>
              <a:rPr lang="en-US" sz="1200" i="1" dirty="0">
                <a:latin typeface="Tw Cen MT" panose="020B0602020104020603" pitchFamily="34" charset="0"/>
              </a:rPr>
              <a:t>Obesity</a:t>
            </a:r>
            <a:r>
              <a:rPr lang="en-US" sz="1200" dirty="0">
                <a:latin typeface="Tw Cen MT" panose="020B0602020104020603" pitchFamily="34" charset="0"/>
              </a:rPr>
              <a:t>, </a:t>
            </a:r>
            <a:r>
              <a:rPr lang="en-US" sz="1200" i="1" dirty="0">
                <a:latin typeface="Tw Cen MT" panose="020B0602020104020603" pitchFamily="34" charset="0"/>
              </a:rPr>
              <a:t>18</a:t>
            </a:r>
            <a:r>
              <a:rPr lang="en-US" sz="1200" dirty="0">
                <a:latin typeface="Tw Cen MT" panose="020B0602020104020603" pitchFamily="34" charset="0"/>
              </a:rPr>
              <a:t>(S1), S23–S26. https://doi.org/10.1038/oby.2009.428</a:t>
            </a:r>
          </a:p>
          <a:p>
            <a:pPr defTabSz="914400" eaLnBrk="0" fontAlgn="base" hangingPunct="0">
              <a:spcBef>
                <a:spcPct val="0"/>
              </a:spcBef>
              <a:spcAft>
                <a:spcPct val="0"/>
              </a:spcAft>
            </a:pPr>
            <a:r>
              <a:rPr lang="en-US" sz="1200" dirty="0">
                <a:latin typeface="Tw Cen MT" panose="020B0602020104020603" pitchFamily="34" charset="0"/>
              </a:rPr>
              <a:t>Frieden, T. R., Dietz, W. &amp; Collins, J. (2017). Reducing Childhood Obesity Through Policy Change: Acting Now To Prevent Obesity. </a:t>
            </a:r>
            <a:r>
              <a:rPr lang="en-US" sz="1200" i="1" dirty="0">
                <a:latin typeface="Tw Cen MT" panose="020B0602020104020603" pitchFamily="34" charset="0"/>
              </a:rPr>
              <a:t>Health Affairs</a:t>
            </a:r>
            <a:r>
              <a:rPr lang="en-US" sz="1200" dirty="0">
                <a:latin typeface="Tw Cen MT" panose="020B0602020104020603" pitchFamily="34" charset="0"/>
              </a:rPr>
              <a:t>, </a:t>
            </a:r>
            <a:r>
              <a:rPr lang="en-US" sz="1200" i="1" dirty="0">
                <a:latin typeface="Tw Cen MT" panose="020B0602020104020603" pitchFamily="34" charset="0"/>
              </a:rPr>
              <a:t>29</a:t>
            </a:r>
            <a:r>
              <a:rPr lang="en-US" sz="1200" dirty="0">
                <a:latin typeface="Tw Cen MT" panose="020B0602020104020603" pitchFamily="34" charset="0"/>
              </a:rPr>
              <a:t>(3), 357–363. https://doi.org/10.1377/hlthaff.2010.0039</a:t>
            </a:r>
          </a:p>
          <a:p>
            <a:pPr defTabSz="914400" eaLnBrk="0" fontAlgn="base" hangingPunct="0">
              <a:spcBef>
                <a:spcPct val="0"/>
              </a:spcBef>
              <a:spcAft>
                <a:spcPct val="0"/>
              </a:spcAft>
            </a:pPr>
            <a:r>
              <a:rPr lang="en-US" sz="1200" dirty="0" err="1">
                <a:latin typeface="Tw Cen MT" panose="020B0602020104020603" pitchFamily="34" charset="0"/>
              </a:rPr>
              <a:t>Glandt</a:t>
            </a:r>
            <a:r>
              <a:rPr lang="en-US" sz="1200" dirty="0">
                <a:latin typeface="Tw Cen MT" panose="020B0602020104020603" pitchFamily="34" charset="0"/>
              </a:rPr>
              <a:t>, M. &amp; Raz, I. (2011). Present and Future: Pharmacologic Treatment of Obesity. </a:t>
            </a:r>
            <a:r>
              <a:rPr lang="en-US" sz="1200" i="1" dirty="0">
                <a:latin typeface="Tw Cen MT" panose="020B0602020104020603" pitchFamily="34" charset="0"/>
              </a:rPr>
              <a:t>Journal of Obesity</a:t>
            </a:r>
            <a:r>
              <a:rPr lang="en-US" sz="1200" dirty="0">
                <a:latin typeface="Tw Cen MT" panose="020B0602020104020603" pitchFamily="34" charset="0"/>
              </a:rPr>
              <a:t>, </a:t>
            </a:r>
            <a:r>
              <a:rPr lang="en-US" sz="1200" i="1" dirty="0">
                <a:latin typeface="Tw Cen MT" panose="020B0602020104020603" pitchFamily="34" charset="0"/>
              </a:rPr>
              <a:t>2011</a:t>
            </a:r>
            <a:r>
              <a:rPr lang="en-US" sz="1200" dirty="0">
                <a:latin typeface="Tw Cen MT" panose="020B0602020104020603" pitchFamily="34" charset="0"/>
              </a:rPr>
              <a:t>, 636181. https://doi.org/10.1155/2011/636181 </a:t>
            </a:r>
          </a:p>
          <a:p>
            <a:pPr defTabSz="914400" eaLnBrk="0" fontAlgn="base" hangingPunct="0">
              <a:spcBef>
                <a:spcPct val="0"/>
              </a:spcBef>
              <a:spcAft>
                <a:spcPct val="0"/>
              </a:spcAft>
            </a:pPr>
            <a:r>
              <a:rPr lang="en-US" sz="1200" dirty="0" err="1">
                <a:latin typeface="Tw Cen MT" panose="020B0602020104020603" pitchFamily="34" charset="0"/>
              </a:rPr>
              <a:t>Haby</a:t>
            </a:r>
            <a:r>
              <a:rPr lang="en-US" sz="1200" dirty="0">
                <a:latin typeface="Tw Cen MT" panose="020B0602020104020603" pitchFamily="34" charset="0"/>
              </a:rPr>
              <a:t>, M. M., Doherty, R., Welch, N. &amp; Mason, V. (2012). Community-based interventions for obesity prevention: lessons learned by Australian policy-makers. </a:t>
            </a:r>
            <a:r>
              <a:rPr lang="en-US" sz="1200" i="1" dirty="0">
                <a:latin typeface="Tw Cen MT" panose="020B0602020104020603" pitchFamily="34" charset="0"/>
              </a:rPr>
              <a:t>BMC Research Notes</a:t>
            </a:r>
            <a:r>
              <a:rPr lang="en-US" sz="1200" dirty="0">
                <a:latin typeface="Tw Cen MT" panose="020B0602020104020603" pitchFamily="34" charset="0"/>
              </a:rPr>
              <a:t>, </a:t>
            </a:r>
            <a:r>
              <a:rPr lang="en-US" sz="1200" i="1" dirty="0">
                <a:latin typeface="Tw Cen MT" panose="020B0602020104020603" pitchFamily="34" charset="0"/>
              </a:rPr>
              <a:t>5</a:t>
            </a:r>
            <a:r>
              <a:rPr lang="en-US" sz="1200" dirty="0">
                <a:latin typeface="Tw Cen MT" panose="020B0602020104020603" pitchFamily="34" charset="0"/>
              </a:rPr>
              <a:t>(1), 20–20. https://doi.org/10.1186/1756-0500-5-20</a:t>
            </a:r>
          </a:p>
          <a:p>
            <a:pPr defTabSz="914400" eaLnBrk="0" fontAlgn="base" hangingPunct="0">
              <a:spcBef>
                <a:spcPct val="0"/>
              </a:spcBef>
              <a:spcAft>
                <a:spcPct val="0"/>
              </a:spcAft>
            </a:pPr>
            <a:r>
              <a:rPr lang="en-US" sz="1200" b="0" i="0" dirty="0">
                <a:solidFill>
                  <a:srgbClr val="333333"/>
                </a:solidFill>
                <a:effectLst/>
                <a:latin typeface="Tw Cen MT" panose="020B0602020104020603" pitchFamily="34" charset="0"/>
              </a:rPr>
              <a:t>Hudson S. Healthy stores, healthy communities: the impact of outback stores on remote indigenous Australians. St </a:t>
            </a:r>
            <a:r>
              <a:rPr lang="en-US" sz="1200" b="0" i="0" dirty="0" err="1">
                <a:solidFill>
                  <a:srgbClr val="333333"/>
                </a:solidFill>
                <a:effectLst/>
                <a:latin typeface="Tw Cen MT" panose="020B0602020104020603" pitchFamily="34" charset="0"/>
              </a:rPr>
              <a:t>Leonards</a:t>
            </a:r>
            <a:r>
              <a:rPr lang="en-US" sz="1200" b="0" i="0" dirty="0">
                <a:solidFill>
                  <a:srgbClr val="333333"/>
                </a:solidFill>
                <a:effectLst/>
                <a:latin typeface="Tw Cen MT" panose="020B0602020104020603" pitchFamily="34" charset="0"/>
              </a:rPr>
              <a:t>: Centre for Independent Studies; 2010</a:t>
            </a:r>
          </a:p>
          <a:p>
            <a:pPr defTabSz="914400" eaLnBrk="0" fontAlgn="base" hangingPunct="0">
              <a:spcBef>
                <a:spcPct val="0"/>
              </a:spcBef>
              <a:spcAft>
                <a:spcPct val="0"/>
              </a:spcAft>
            </a:pPr>
            <a:r>
              <a:rPr lang="en-US" sz="1200" dirty="0" err="1">
                <a:latin typeface="Tw Cen MT" panose="020B0602020104020603" pitchFamily="34" charset="0"/>
              </a:rPr>
              <a:t>Konttinen</a:t>
            </a:r>
            <a:r>
              <a:rPr lang="en-US" sz="1200" dirty="0">
                <a:latin typeface="Tw Cen MT" panose="020B0602020104020603" pitchFamily="34" charset="0"/>
              </a:rPr>
              <a:t>, H. (2020). Emotional eating and obesity in adults: the role of depression, sleep and genes. </a:t>
            </a:r>
            <a:r>
              <a:rPr lang="en-US" sz="1200" i="1" dirty="0">
                <a:latin typeface="Tw Cen MT" panose="020B0602020104020603" pitchFamily="34" charset="0"/>
              </a:rPr>
              <a:t>Proceedings of the Nutrition Society</a:t>
            </a:r>
            <a:r>
              <a:rPr lang="en-US" sz="1200" dirty="0">
                <a:latin typeface="Tw Cen MT" panose="020B0602020104020603" pitchFamily="34" charset="0"/>
              </a:rPr>
              <a:t>, </a:t>
            </a:r>
            <a:r>
              <a:rPr lang="en-US" sz="1200" i="1" dirty="0">
                <a:latin typeface="Tw Cen MT" panose="020B0602020104020603" pitchFamily="34" charset="0"/>
              </a:rPr>
              <a:t>79</a:t>
            </a:r>
            <a:r>
              <a:rPr lang="en-US" sz="1200" dirty="0">
                <a:latin typeface="Tw Cen MT" panose="020B0602020104020603" pitchFamily="34" charset="0"/>
              </a:rPr>
              <a:t>(3), 283–289. https://doi.org/10.1017/s0029665120000166</a:t>
            </a:r>
          </a:p>
          <a:p>
            <a:pPr defTabSz="914400" eaLnBrk="0" fontAlgn="base" hangingPunct="0">
              <a:spcBef>
                <a:spcPct val="0"/>
              </a:spcBef>
              <a:spcAft>
                <a:spcPct val="0"/>
              </a:spcAft>
            </a:pPr>
            <a:endParaRPr kumimoji="0" lang="en-US" altLang="en-US" sz="1200" b="0" i="0" u="none" strike="noStrike" cap="none" normalizeH="0" baseline="0" dirty="0">
              <a:ln>
                <a:noFill/>
              </a:ln>
              <a:solidFill>
                <a:schemeClr val="tx1"/>
              </a:solidFill>
              <a:effectLst/>
              <a:latin typeface="Tw Cen MT" panose="020B0602020104020603" pitchFamily="34" charset="0"/>
            </a:endParaRPr>
          </a:p>
        </p:txBody>
      </p:sp>
      <p:sp>
        <p:nvSpPr>
          <p:cNvPr id="3" name="Slide Number Placeholder 2">
            <a:extLst>
              <a:ext uri="{FF2B5EF4-FFF2-40B4-BE49-F238E27FC236}">
                <a16:creationId xmlns:a16="http://schemas.microsoft.com/office/drawing/2014/main" id="{DF88F999-4B40-404C-85D7-492CA6EF2C23}"/>
              </a:ext>
            </a:extLst>
          </p:cNvPr>
          <p:cNvSpPr>
            <a:spLocks noGrp="1"/>
          </p:cNvSpPr>
          <p:nvPr>
            <p:ph type="sldNum" sz="quarter" idx="12"/>
          </p:nvPr>
        </p:nvSpPr>
        <p:spPr/>
        <p:txBody>
          <a:bodyPr/>
          <a:lstStyle/>
          <a:p>
            <a:fld id="{6AA10EC0-CC52-A246-A2C3-81389B6F8C64}" type="slidenum">
              <a:rPr lang="en-US" smtClean="0"/>
              <a:pPr/>
              <a:t>32</a:t>
            </a:fld>
            <a:endParaRPr lang="en-US" dirty="0"/>
          </a:p>
        </p:txBody>
      </p:sp>
      <p:sp>
        <p:nvSpPr>
          <p:cNvPr id="4" name="Title 3">
            <a:extLst>
              <a:ext uri="{FF2B5EF4-FFF2-40B4-BE49-F238E27FC236}">
                <a16:creationId xmlns:a16="http://schemas.microsoft.com/office/drawing/2014/main" id="{F42D18C1-9CE5-4FF6-A70C-494B7A95953E}"/>
              </a:ext>
            </a:extLst>
          </p:cNvPr>
          <p:cNvSpPr>
            <a:spLocks noGrp="1"/>
          </p:cNvSpPr>
          <p:nvPr>
            <p:ph type="title"/>
          </p:nvPr>
        </p:nvSpPr>
        <p:spPr>
          <a:xfrm>
            <a:off x="402571" y="365874"/>
            <a:ext cx="7362077" cy="789958"/>
          </a:xfrm>
        </p:spPr>
        <p:txBody>
          <a:bodyPr>
            <a:normAutofit/>
          </a:bodyPr>
          <a:lstStyle/>
          <a:p>
            <a:r>
              <a:rPr lang="en-US" dirty="0">
                <a:solidFill>
                  <a:srgbClr val="002060"/>
                </a:solidFill>
              </a:rPr>
              <a:t>References</a:t>
            </a:r>
            <a:endParaRPr lang="en-AU" dirty="0">
              <a:solidFill>
                <a:srgbClr val="002060"/>
              </a:solidFill>
            </a:endParaRPr>
          </a:p>
        </p:txBody>
      </p:sp>
    </p:spTree>
    <p:extLst>
      <p:ext uri="{BB962C8B-B14F-4D97-AF65-F5344CB8AC3E}">
        <p14:creationId xmlns:p14="http://schemas.microsoft.com/office/powerpoint/2010/main" val="2154934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3764C-3C9F-4BEF-87FA-B756D665AE03}"/>
              </a:ext>
            </a:extLst>
          </p:cNvPr>
          <p:cNvSpPr>
            <a:spLocks noGrp="1"/>
          </p:cNvSpPr>
          <p:nvPr>
            <p:ph sz="half" idx="13"/>
          </p:nvPr>
        </p:nvSpPr>
        <p:spPr>
          <a:xfrm>
            <a:off x="687463" y="1378864"/>
            <a:ext cx="7769074" cy="3398762"/>
          </a:xfrm>
        </p:spPr>
        <p:txBody>
          <a:bodyPr>
            <a:noAutofit/>
          </a:bodyPr>
          <a:lstStyle/>
          <a:p>
            <a:pPr defTabSz="914400" eaLnBrk="0" fontAlgn="base" hangingPunct="0">
              <a:spcBef>
                <a:spcPct val="0"/>
              </a:spcBef>
              <a:spcAft>
                <a:spcPct val="0"/>
              </a:spcAft>
            </a:pPr>
            <a:r>
              <a:rPr lang="en-US" sz="1200" dirty="0" err="1">
                <a:latin typeface="Tw Cen MT" panose="020B0602020104020603" pitchFamily="34" charset="0"/>
              </a:rPr>
              <a:t>Kreuter</a:t>
            </a:r>
            <a:r>
              <a:rPr lang="en-US" sz="1200" dirty="0">
                <a:latin typeface="Tw Cen MT" panose="020B0602020104020603" pitchFamily="34" charset="0"/>
              </a:rPr>
              <a:t>, M. W., </a:t>
            </a:r>
            <a:r>
              <a:rPr lang="en-US" sz="1200" dirty="0" err="1">
                <a:latin typeface="Tw Cen MT" panose="020B0602020104020603" pitchFamily="34" charset="0"/>
              </a:rPr>
              <a:t>Lukwago</a:t>
            </a:r>
            <a:r>
              <a:rPr lang="en-US" sz="1200" dirty="0">
                <a:latin typeface="Tw Cen MT" panose="020B0602020104020603" pitchFamily="34" charset="0"/>
              </a:rPr>
              <a:t>, S. N., </a:t>
            </a:r>
            <a:r>
              <a:rPr lang="en-US" sz="1200" dirty="0" err="1">
                <a:latin typeface="Tw Cen MT" panose="020B0602020104020603" pitchFamily="34" charset="0"/>
              </a:rPr>
              <a:t>Bucholtz</a:t>
            </a:r>
            <a:r>
              <a:rPr lang="en-US" sz="1200" dirty="0">
                <a:latin typeface="Tw Cen MT" panose="020B0602020104020603" pitchFamily="34" charset="0"/>
              </a:rPr>
              <a:t>, D. C., Clark, E. M. &amp; Sanders-Thompson, V. (2003). Achieving Cultural Appropriateness in Health Promotion Programs: Targeted and Tailored Approaches. </a:t>
            </a:r>
            <a:r>
              <a:rPr lang="en-US" sz="1200" i="1" dirty="0">
                <a:latin typeface="Tw Cen MT" panose="020B0602020104020603" pitchFamily="34" charset="0"/>
              </a:rPr>
              <a:t>Health Education &amp; Behavior</a:t>
            </a:r>
            <a:r>
              <a:rPr lang="en-US" sz="1200" dirty="0">
                <a:latin typeface="Tw Cen MT" panose="020B0602020104020603" pitchFamily="34" charset="0"/>
              </a:rPr>
              <a:t>, </a:t>
            </a:r>
            <a:r>
              <a:rPr lang="en-US" sz="1200" i="1" dirty="0">
                <a:latin typeface="Tw Cen MT" panose="020B0602020104020603" pitchFamily="34" charset="0"/>
              </a:rPr>
              <a:t>30</a:t>
            </a:r>
            <a:r>
              <a:rPr lang="en-US" sz="1200" dirty="0">
                <a:latin typeface="Tw Cen MT" panose="020B0602020104020603" pitchFamily="34" charset="0"/>
              </a:rPr>
              <a:t>(2), 133–146. </a:t>
            </a:r>
            <a:r>
              <a:rPr lang="en-US" sz="1200" dirty="0">
                <a:latin typeface="Tw Cen MT" panose="020B0602020104020603" pitchFamily="34" charset="0"/>
                <a:hlinkClick r:id="rId3"/>
              </a:rPr>
              <a:t>https://doi.org/10.1177/1090198102251021</a:t>
            </a:r>
            <a:endParaRPr lang="en-US" sz="1200" b="1" dirty="0">
              <a:latin typeface="Tw Cen MT" panose="020B0602020104020603" pitchFamily="34" charset="0"/>
            </a:endParaRPr>
          </a:p>
          <a:p>
            <a:pPr defTabSz="914400" eaLnBrk="0" fontAlgn="base" hangingPunct="0">
              <a:spcBef>
                <a:spcPct val="0"/>
              </a:spcBef>
              <a:spcAft>
                <a:spcPct val="0"/>
              </a:spcAft>
            </a:pPr>
            <a:r>
              <a:rPr lang="en-US" sz="1200" dirty="0">
                <a:latin typeface="Tw Cen MT" panose="020B0602020104020603" pitchFamily="34" charset="0"/>
              </a:rPr>
              <a:t>Lavallee, K. L., Zhang, X. C., Schneider, S. &amp; </a:t>
            </a:r>
            <a:r>
              <a:rPr lang="en-US" sz="1200" dirty="0" err="1">
                <a:latin typeface="Tw Cen MT" panose="020B0602020104020603" pitchFamily="34" charset="0"/>
              </a:rPr>
              <a:t>Margraf</a:t>
            </a:r>
            <a:r>
              <a:rPr lang="en-US" sz="1200" dirty="0">
                <a:latin typeface="Tw Cen MT" panose="020B0602020104020603" pitchFamily="34" charset="0"/>
              </a:rPr>
              <a:t>, J. (2021). Obesity and Mental Health: A Longitudinal, Cross-Cultural Examination in Germany and China. </a:t>
            </a:r>
            <a:r>
              <a:rPr lang="en-US" sz="1200" i="1" dirty="0">
                <a:latin typeface="Tw Cen MT" panose="020B0602020104020603" pitchFamily="34" charset="0"/>
              </a:rPr>
              <a:t>Frontiers in Psychology</a:t>
            </a:r>
            <a:r>
              <a:rPr lang="en-US" sz="1200" dirty="0">
                <a:latin typeface="Tw Cen MT" panose="020B0602020104020603" pitchFamily="34" charset="0"/>
              </a:rPr>
              <a:t>, </a:t>
            </a:r>
            <a:r>
              <a:rPr lang="en-US" sz="1200" i="1" dirty="0">
                <a:latin typeface="Tw Cen MT" panose="020B0602020104020603" pitchFamily="34" charset="0"/>
              </a:rPr>
              <a:t>12</a:t>
            </a:r>
            <a:r>
              <a:rPr lang="en-US" sz="1200" dirty="0">
                <a:latin typeface="Tw Cen MT" panose="020B0602020104020603" pitchFamily="34" charset="0"/>
              </a:rPr>
              <a:t>, 712567. </a:t>
            </a:r>
            <a:r>
              <a:rPr lang="en-US" sz="1200" dirty="0">
                <a:latin typeface="Tw Cen MT" panose="020B0602020104020603" pitchFamily="34" charset="0"/>
                <a:hlinkClick r:id="rId4"/>
              </a:rPr>
              <a:t>https://doi.org/10.3389/fpsyg.2021.712567</a:t>
            </a:r>
            <a:endParaRPr lang="en-US" sz="1200" dirty="0">
              <a:latin typeface="Tw Cen MT" panose="020B0602020104020603" pitchFamily="34" charset="0"/>
            </a:endParaRPr>
          </a:p>
          <a:p>
            <a:pPr defTabSz="914400" eaLnBrk="0" fontAlgn="base" hangingPunct="0">
              <a:spcBef>
                <a:spcPct val="0"/>
              </a:spcBef>
              <a:spcAft>
                <a:spcPct val="0"/>
              </a:spcAft>
            </a:pPr>
            <a:r>
              <a:rPr lang="en-US" sz="1200" dirty="0" err="1">
                <a:latin typeface="Tw Cen MT" panose="020B0602020104020603" pitchFamily="34" charset="0"/>
              </a:rPr>
              <a:t>Magklis</a:t>
            </a:r>
            <a:r>
              <a:rPr lang="en-US" sz="1200" dirty="0">
                <a:latin typeface="Tw Cen MT" panose="020B0602020104020603" pitchFamily="34" charset="0"/>
              </a:rPr>
              <a:t>, E., Howe, L. D. &amp; Johnson, L. (2019). Eating Style and the Frequency, Size and Timing of Eating Occasions: A cross-sectional analysis using 7-day weighed dietary records. </a:t>
            </a:r>
            <a:r>
              <a:rPr lang="en-US" sz="1200" i="1" dirty="0">
                <a:latin typeface="Tw Cen MT" panose="020B0602020104020603" pitchFamily="34" charset="0"/>
              </a:rPr>
              <a:t>Scientific Reports</a:t>
            </a:r>
            <a:r>
              <a:rPr lang="en-US" sz="1200" dirty="0">
                <a:latin typeface="Tw Cen MT" panose="020B0602020104020603" pitchFamily="34" charset="0"/>
              </a:rPr>
              <a:t>, </a:t>
            </a:r>
            <a:r>
              <a:rPr lang="en-US" sz="1200" i="1" dirty="0">
                <a:latin typeface="Tw Cen MT" panose="020B0602020104020603" pitchFamily="34" charset="0"/>
              </a:rPr>
              <a:t>9</a:t>
            </a:r>
            <a:r>
              <a:rPr lang="en-US" sz="1200" dirty="0">
                <a:latin typeface="Tw Cen MT" panose="020B0602020104020603" pitchFamily="34" charset="0"/>
              </a:rPr>
              <a:t>(1), 15133. </a:t>
            </a:r>
            <a:r>
              <a:rPr lang="en-US" sz="1200" dirty="0">
                <a:latin typeface="Tw Cen MT" panose="020B0602020104020603" pitchFamily="34" charset="0"/>
                <a:hlinkClick r:id="rId5"/>
              </a:rPr>
              <a:t>https://doi.org/10.1038/s41598-019-51534-w</a:t>
            </a:r>
            <a:endParaRPr lang="en-US" sz="1200" dirty="0">
              <a:latin typeface="Tw Cen MT" panose="020B0602020104020603" pitchFamily="34" charset="0"/>
            </a:endParaRPr>
          </a:p>
          <a:p>
            <a:pPr defTabSz="914400" eaLnBrk="0" fontAlgn="base" hangingPunct="0">
              <a:spcBef>
                <a:spcPct val="0"/>
              </a:spcBef>
              <a:spcAft>
                <a:spcPct val="0"/>
              </a:spcAft>
            </a:pPr>
            <a:r>
              <a:rPr lang="en-US" sz="1200" dirty="0" err="1">
                <a:latin typeface="Tw Cen MT" panose="020B0602020104020603" pitchFamily="34" charset="0"/>
              </a:rPr>
              <a:t>Matenga-Ikihele</a:t>
            </a:r>
            <a:r>
              <a:rPr lang="en-US" sz="1200" dirty="0">
                <a:latin typeface="Tw Cen MT" panose="020B0602020104020603" pitchFamily="34" charset="0"/>
              </a:rPr>
              <a:t>, A., McCool, J., Dobson, R., </a:t>
            </a:r>
            <a:r>
              <a:rPr lang="en-US" sz="1200" dirty="0" err="1">
                <a:latin typeface="Tw Cen MT" panose="020B0602020104020603" pitchFamily="34" charset="0"/>
              </a:rPr>
              <a:t>Fa’alau</a:t>
            </a:r>
            <a:r>
              <a:rPr lang="en-US" sz="1200" dirty="0">
                <a:latin typeface="Tw Cen MT" panose="020B0602020104020603" pitchFamily="34" charset="0"/>
              </a:rPr>
              <a:t>, F. &amp; Whittaker, R. (2021). The characteristics of behaviour change interventions used among Pacific people: a systematic search and narrative synthesis. </a:t>
            </a:r>
            <a:r>
              <a:rPr lang="en-US" sz="1200" i="1" dirty="0">
                <a:latin typeface="Tw Cen MT" panose="020B0602020104020603" pitchFamily="34" charset="0"/>
              </a:rPr>
              <a:t>BMC Public Health</a:t>
            </a:r>
            <a:r>
              <a:rPr lang="en-US" sz="1200" dirty="0">
                <a:latin typeface="Tw Cen MT" panose="020B0602020104020603" pitchFamily="34" charset="0"/>
              </a:rPr>
              <a:t>, </a:t>
            </a:r>
            <a:r>
              <a:rPr lang="en-US" sz="1200" i="1" dirty="0">
                <a:latin typeface="Tw Cen MT" panose="020B0602020104020603" pitchFamily="34" charset="0"/>
              </a:rPr>
              <a:t>21</a:t>
            </a:r>
            <a:r>
              <a:rPr lang="en-US" sz="1200" dirty="0">
                <a:latin typeface="Tw Cen MT" panose="020B0602020104020603" pitchFamily="34" charset="0"/>
              </a:rPr>
              <a:t>(1), 435. </a:t>
            </a:r>
            <a:r>
              <a:rPr lang="en-US" sz="1200" dirty="0">
                <a:latin typeface="Tw Cen MT" panose="020B0602020104020603" pitchFamily="34" charset="0"/>
                <a:hlinkClick r:id="rId6"/>
              </a:rPr>
              <a:t>https://doi.org/10.1186/s12889-021-10420-9</a:t>
            </a:r>
            <a:endParaRPr lang="en-US" sz="1200" dirty="0">
              <a:latin typeface="Tw Cen MT" panose="020B0602020104020603" pitchFamily="34" charset="0"/>
            </a:endParaRPr>
          </a:p>
          <a:p>
            <a:pPr defTabSz="914400" eaLnBrk="0" fontAlgn="base" hangingPunct="0">
              <a:spcBef>
                <a:spcPct val="0"/>
              </a:spcBef>
              <a:spcAft>
                <a:spcPct val="0"/>
              </a:spcAft>
            </a:pPr>
            <a:r>
              <a:rPr lang="en-US" sz="1200" dirty="0">
                <a:latin typeface="Tw Cen MT" panose="020B0602020104020603" pitchFamily="34" charset="0"/>
              </a:rPr>
              <a:t>Michie, S., Abraham, C., Whittington, C., McAteer, J. &amp; Gupta, S. (2009). Effective Techniques in Healthy Eating and Physical Activity Interventions: A Meta-Regression. </a:t>
            </a:r>
            <a:r>
              <a:rPr lang="en-US" sz="1200" i="1" dirty="0">
                <a:latin typeface="Tw Cen MT" panose="020B0602020104020603" pitchFamily="34" charset="0"/>
              </a:rPr>
              <a:t>Health Psychology</a:t>
            </a:r>
            <a:r>
              <a:rPr lang="en-US" sz="1200" dirty="0">
                <a:latin typeface="Tw Cen MT" panose="020B0602020104020603" pitchFamily="34" charset="0"/>
              </a:rPr>
              <a:t>, </a:t>
            </a:r>
            <a:r>
              <a:rPr lang="en-US" sz="1200" i="1" dirty="0">
                <a:latin typeface="Tw Cen MT" panose="020B0602020104020603" pitchFamily="34" charset="0"/>
              </a:rPr>
              <a:t>28</a:t>
            </a:r>
            <a:r>
              <a:rPr lang="en-US" sz="1200" dirty="0">
                <a:latin typeface="Tw Cen MT" panose="020B0602020104020603" pitchFamily="34" charset="0"/>
              </a:rPr>
              <a:t>(6), 690–701. https://doi.org/10.1037/a0016136</a:t>
            </a:r>
          </a:p>
          <a:p>
            <a:pPr defTabSz="914400" eaLnBrk="0" fontAlgn="base" hangingPunct="0">
              <a:spcBef>
                <a:spcPct val="0"/>
              </a:spcBef>
              <a:spcAft>
                <a:spcPct val="0"/>
              </a:spcAft>
            </a:pPr>
            <a:endParaRPr kumimoji="0" lang="en-US" altLang="en-US" sz="1200" b="0" i="0" u="none" strike="noStrike" cap="none" normalizeH="0" baseline="0" dirty="0">
              <a:ln>
                <a:noFill/>
              </a:ln>
              <a:solidFill>
                <a:schemeClr val="tx1"/>
              </a:solidFill>
              <a:effectLst/>
              <a:latin typeface="Tw Cen MT" panose="020B0602020104020603" pitchFamily="34" charset="0"/>
            </a:endParaRPr>
          </a:p>
        </p:txBody>
      </p:sp>
      <p:sp>
        <p:nvSpPr>
          <p:cNvPr id="3" name="Slide Number Placeholder 2">
            <a:extLst>
              <a:ext uri="{FF2B5EF4-FFF2-40B4-BE49-F238E27FC236}">
                <a16:creationId xmlns:a16="http://schemas.microsoft.com/office/drawing/2014/main" id="{DF88F999-4B40-404C-85D7-492CA6EF2C23}"/>
              </a:ext>
            </a:extLst>
          </p:cNvPr>
          <p:cNvSpPr>
            <a:spLocks noGrp="1"/>
          </p:cNvSpPr>
          <p:nvPr>
            <p:ph type="sldNum" sz="quarter" idx="12"/>
          </p:nvPr>
        </p:nvSpPr>
        <p:spPr/>
        <p:txBody>
          <a:bodyPr/>
          <a:lstStyle/>
          <a:p>
            <a:fld id="{6AA10EC0-CC52-A246-A2C3-81389B6F8C64}" type="slidenum">
              <a:rPr lang="en-US" smtClean="0"/>
              <a:pPr/>
              <a:t>33</a:t>
            </a:fld>
            <a:endParaRPr lang="en-US" dirty="0"/>
          </a:p>
        </p:txBody>
      </p:sp>
      <p:sp>
        <p:nvSpPr>
          <p:cNvPr id="4" name="Title 3">
            <a:extLst>
              <a:ext uri="{FF2B5EF4-FFF2-40B4-BE49-F238E27FC236}">
                <a16:creationId xmlns:a16="http://schemas.microsoft.com/office/drawing/2014/main" id="{F42D18C1-9CE5-4FF6-A70C-494B7A95953E}"/>
              </a:ext>
            </a:extLst>
          </p:cNvPr>
          <p:cNvSpPr>
            <a:spLocks noGrp="1"/>
          </p:cNvSpPr>
          <p:nvPr>
            <p:ph type="title"/>
          </p:nvPr>
        </p:nvSpPr>
        <p:spPr>
          <a:xfrm>
            <a:off x="402571" y="365874"/>
            <a:ext cx="7362077" cy="789958"/>
          </a:xfrm>
        </p:spPr>
        <p:txBody>
          <a:bodyPr>
            <a:normAutofit/>
          </a:bodyPr>
          <a:lstStyle/>
          <a:p>
            <a:r>
              <a:rPr lang="en-US" dirty="0">
                <a:solidFill>
                  <a:srgbClr val="002060"/>
                </a:solidFill>
              </a:rPr>
              <a:t>References</a:t>
            </a:r>
            <a:endParaRPr lang="en-AU" dirty="0">
              <a:solidFill>
                <a:srgbClr val="002060"/>
              </a:solidFill>
            </a:endParaRPr>
          </a:p>
        </p:txBody>
      </p:sp>
    </p:spTree>
    <p:extLst>
      <p:ext uri="{BB962C8B-B14F-4D97-AF65-F5344CB8AC3E}">
        <p14:creationId xmlns:p14="http://schemas.microsoft.com/office/powerpoint/2010/main" val="1747154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3764C-3C9F-4BEF-87FA-B756D665AE03}"/>
              </a:ext>
            </a:extLst>
          </p:cNvPr>
          <p:cNvSpPr>
            <a:spLocks noGrp="1"/>
          </p:cNvSpPr>
          <p:nvPr>
            <p:ph sz="half" idx="13"/>
          </p:nvPr>
        </p:nvSpPr>
        <p:spPr>
          <a:xfrm>
            <a:off x="687463" y="1378864"/>
            <a:ext cx="7769074" cy="3398762"/>
          </a:xfrm>
        </p:spPr>
        <p:txBody>
          <a:bodyPr>
            <a:noAutofit/>
          </a:bodyPr>
          <a:lstStyle/>
          <a:p>
            <a:pPr defTabSz="914400" eaLnBrk="0" fontAlgn="base" hangingPunct="0">
              <a:spcBef>
                <a:spcPct val="0"/>
              </a:spcBef>
              <a:spcAft>
                <a:spcPct val="0"/>
              </a:spcAft>
            </a:pPr>
            <a:r>
              <a:rPr lang="en-AU" sz="1200" dirty="0" err="1">
                <a:latin typeface="Tw Cen MT" panose="020B0602020104020603" pitchFamily="34" charset="0"/>
              </a:rPr>
              <a:t>Pigeyre</a:t>
            </a:r>
            <a:r>
              <a:rPr lang="en-AU" sz="1200" dirty="0">
                <a:latin typeface="Tw Cen MT" panose="020B0602020104020603" pitchFamily="34" charset="0"/>
              </a:rPr>
              <a:t>, M., Rousseaux, J., </a:t>
            </a:r>
            <a:r>
              <a:rPr lang="en-AU" sz="1200" dirty="0" err="1">
                <a:latin typeface="Tw Cen MT" panose="020B0602020104020603" pitchFamily="34" charset="0"/>
              </a:rPr>
              <a:t>Trouiller</a:t>
            </a:r>
            <a:r>
              <a:rPr lang="en-AU" sz="1200" dirty="0">
                <a:latin typeface="Tw Cen MT" panose="020B0602020104020603" pitchFamily="34" charset="0"/>
              </a:rPr>
              <a:t>, P., Dumont, J., </a:t>
            </a:r>
            <a:r>
              <a:rPr lang="en-AU" sz="1200" dirty="0" err="1">
                <a:latin typeface="Tw Cen MT" panose="020B0602020104020603" pitchFamily="34" charset="0"/>
              </a:rPr>
              <a:t>Goumidi</a:t>
            </a:r>
            <a:r>
              <a:rPr lang="en-AU" sz="1200" dirty="0">
                <a:latin typeface="Tw Cen MT" panose="020B0602020104020603" pitchFamily="34" charset="0"/>
              </a:rPr>
              <a:t>, L., </a:t>
            </a:r>
            <a:r>
              <a:rPr lang="en-AU" sz="1200" dirty="0" err="1">
                <a:latin typeface="Tw Cen MT" panose="020B0602020104020603" pitchFamily="34" charset="0"/>
              </a:rPr>
              <a:t>Bonte</a:t>
            </a:r>
            <a:r>
              <a:rPr lang="en-AU" sz="1200" dirty="0">
                <a:latin typeface="Tw Cen MT" panose="020B0602020104020603" pitchFamily="34" charset="0"/>
              </a:rPr>
              <a:t>, D., Dumont, M.-P., Chmielewski, A., Duhamel, A., </a:t>
            </a:r>
            <a:r>
              <a:rPr lang="en-AU" sz="1200" dirty="0" err="1">
                <a:latin typeface="Tw Cen MT" panose="020B0602020104020603" pitchFamily="34" charset="0"/>
              </a:rPr>
              <a:t>Amouyel</a:t>
            </a:r>
            <a:r>
              <a:rPr lang="en-AU" sz="1200" dirty="0">
                <a:latin typeface="Tw Cen MT" panose="020B0602020104020603" pitchFamily="34" charset="0"/>
              </a:rPr>
              <a:t>, P., </a:t>
            </a:r>
            <a:r>
              <a:rPr lang="en-AU" sz="1200" dirty="0" err="1">
                <a:latin typeface="Tw Cen MT" panose="020B0602020104020603" pitchFamily="34" charset="0"/>
              </a:rPr>
              <a:t>Dallongeville</a:t>
            </a:r>
            <a:r>
              <a:rPr lang="en-AU" sz="1200" dirty="0">
                <a:latin typeface="Tw Cen MT" panose="020B0602020104020603" pitchFamily="34" charset="0"/>
              </a:rPr>
              <a:t>, J., </a:t>
            </a:r>
            <a:r>
              <a:rPr lang="en-AU" sz="1200" dirty="0" err="1">
                <a:latin typeface="Tw Cen MT" panose="020B0602020104020603" pitchFamily="34" charset="0"/>
              </a:rPr>
              <a:t>Romon</a:t>
            </a:r>
            <a:r>
              <a:rPr lang="en-AU" sz="1200" dirty="0">
                <a:latin typeface="Tw Cen MT" panose="020B0602020104020603" pitchFamily="34" charset="0"/>
              </a:rPr>
              <a:t>, M. &amp; </a:t>
            </a:r>
            <a:r>
              <a:rPr lang="en-AU" sz="1200" dirty="0" err="1">
                <a:latin typeface="Tw Cen MT" panose="020B0602020104020603" pitchFamily="34" charset="0"/>
              </a:rPr>
              <a:t>Meirhaeghe</a:t>
            </a:r>
            <a:r>
              <a:rPr lang="en-AU" sz="1200" dirty="0">
                <a:latin typeface="Tw Cen MT" panose="020B0602020104020603" pitchFamily="34" charset="0"/>
              </a:rPr>
              <a:t>, A. (2016). How obesity relates to socio-economic status: identification of eating </a:t>
            </a:r>
            <a:r>
              <a:rPr lang="en-AU" sz="1200" dirty="0" err="1">
                <a:latin typeface="Tw Cen MT" panose="020B0602020104020603" pitchFamily="34" charset="0"/>
              </a:rPr>
              <a:t>behavior</a:t>
            </a:r>
            <a:r>
              <a:rPr lang="en-AU" sz="1200" dirty="0">
                <a:latin typeface="Tw Cen MT" panose="020B0602020104020603" pitchFamily="34" charset="0"/>
              </a:rPr>
              <a:t> mediators. </a:t>
            </a:r>
            <a:r>
              <a:rPr lang="en-AU" sz="1200" i="1" dirty="0">
                <a:latin typeface="Tw Cen MT" panose="020B0602020104020603" pitchFamily="34" charset="0"/>
              </a:rPr>
              <a:t>International Journal of Obesity</a:t>
            </a:r>
            <a:r>
              <a:rPr lang="en-AU" sz="1200" dirty="0">
                <a:latin typeface="Tw Cen MT" panose="020B0602020104020603" pitchFamily="34" charset="0"/>
              </a:rPr>
              <a:t>, </a:t>
            </a:r>
            <a:r>
              <a:rPr lang="en-AU" sz="1200" i="1" dirty="0">
                <a:latin typeface="Tw Cen MT" panose="020B0602020104020603" pitchFamily="34" charset="0"/>
              </a:rPr>
              <a:t>40</a:t>
            </a:r>
            <a:r>
              <a:rPr lang="en-AU" sz="1200" dirty="0">
                <a:latin typeface="Tw Cen MT" panose="020B0602020104020603" pitchFamily="34" charset="0"/>
              </a:rPr>
              <a:t>(11), 1794–1801. https://doi.org/10.1038/ijo.2016.109</a:t>
            </a:r>
            <a:endParaRPr lang="en-US" sz="1200" dirty="0">
              <a:latin typeface="Tw Cen MT" panose="020B0602020104020603" pitchFamily="34" charset="0"/>
            </a:endParaRPr>
          </a:p>
          <a:p>
            <a:pPr defTabSz="914400" eaLnBrk="0" fontAlgn="base" hangingPunct="0">
              <a:spcBef>
                <a:spcPct val="0"/>
              </a:spcBef>
              <a:spcAft>
                <a:spcPct val="0"/>
              </a:spcAft>
            </a:pPr>
            <a:r>
              <a:rPr lang="en-US" sz="1200" dirty="0" err="1">
                <a:latin typeface="Tw Cen MT" panose="020B0602020104020603" pitchFamily="34" charset="0"/>
              </a:rPr>
              <a:t>Rajan</a:t>
            </a:r>
            <a:r>
              <a:rPr lang="en-US" sz="1200" dirty="0">
                <a:latin typeface="Tw Cen MT" panose="020B0602020104020603" pitchFamily="34" charset="0"/>
              </a:rPr>
              <a:t>, T. &amp; Menon, V. (2017). Psychiatric disorders and obesity: A review of association studies. </a:t>
            </a:r>
            <a:r>
              <a:rPr lang="en-US" sz="1200" i="1" dirty="0">
                <a:latin typeface="Tw Cen MT" panose="020B0602020104020603" pitchFamily="34" charset="0"/>
              </a:rPr>
              <a:t>Journal of Postgraduate Medicine</a:t>
            </a:r>
            <a:r>
              <a:rPr lang="en-US" sz="1200" dirty="0">
                <a:latin typeface="Tw Cen MT" panose="020B0602020104020603" pitchFamily="34" charset="0"/>
              </a:rPr>
              <a:t>, </a:t>
            </a:r>
            <a:r>
              <a:rPr lang="en-US" sz="1200" i="1" dirty="0">
                <a:latin typeface="Tw Cen MT" panose="020B0602020104020603" pitchFamily="34" charset="0"/>
              </a:rPr>
              <a:t>63</a:t>
            </a:r>
            <a:r>
              <a:rPr lang="en-US" sz="1200" dirty="0">
                <a:latin typeface="Tw Cen MT" panose="020B0602020104020603" pitchFamily="34" charset="0"/>
              </a:rPr>
              <a:t>(3), 182–190. </a:t>
            </a:r>
            <a:r>
              <a:rPr lang="en-US" sz="1200" dirty="0">
                <a:latin typeface="Tw Cen MT" panose="020B0602020104020603" pitchFamily="34" charset="0"/>
                <a:hlinkClick r:id="rId3"/>
              </a:rPr>
              <a:t>https://doi.org/10.4103/jpgm.jpgm_712_16</a:t>
            </a:r>
            <a:endParaRPr lang="en-US" sz="1200" dirty="0">
              <a:latin typeface="Tw Cen MT" panose="020B0602020104020603" pitchFamily="34" charset="0"/>
            </a:endParaRPr>
          </a:p>
          <a:p>
            <a:pPr defTabSz="914400" eaLnBrk="0" fontAlgn="base" hangingPunct="0">
              <a:spcBef>
                <a:spcPct val="0"/>
              </a:spcBef>
              <a:spcAft>
                <a:spcPct val="0"/>
              </a:spcAft>
            </a:pPr>
            <a:r>
              <a:rPr lang="en-US" sz="1200" dirty="0" err="1">
                <a:latin typeface="Tw Cen MT" panose="020B0602020104020603" pitchFamily="34" charset="0"/>
              </a:rPr>
              <a:t>Resnicow</a:t>
            </a:r>
            <a:r>
              <a:rPr lang="en-US" sz="1200" dirty="0">
                <a:latin typeface="Tw Cen MT" panose="020B0602020104020603" pitchFamily="34" charset="0"/>
              </a:rPr>
              <a:t>, K., Baranowski, T., Ahluwalia, J. S. &amp; Braithwaite, R. L. (1999). Cultural sensitivity in public health: defined and demystified. </a:t>
            </a:r>
            <a:r>
              <a:rPr lang="en-US" sz="1200" i="1" dirty="0">
                <a:latin typeface="Tw Cen MT" panose="020B0602020104020603" pitchFamily="34" charset="0"/>
              </a:rPr>
              <a:t>Ethnicity &amp; Disease</a:t>
            </a:r>
            <a:r>
              <a:rPr lang="en-US" sz="1200" dirty="0">
                <a:latin typeface="Tw Cen MT" panose="020B0602020104020603" pitchFamily="34" charset="0"/>
              </a:rPr>
              <a:t>, </a:t>
            </a:r>
            <a:r>
              <a:rPr lang="en-US" sz="1200" i="1" dirty="0">
                <a:latin typeface="Tw Cen MT" panose="020B0602020104020603" pitchFamily="34" charset="0"/>
              </a:rPr>
              <a:t>9</a:t>
            </a:r>
            <a:r>
              <a:rPr lang="en-US" sz="1200" dirty="0">
                <a:latin typeface="Tw Cen MT" panose="020B0602020104020603" pitchFamily="34" charset="0"/>
              </a:rPr>
              <a:t>(1), 10–21.</a:t>
            </a:r>
          </a:p>
          <a:p>
            <a:pPr defTabSz="914400" eaLnBrk="0" fontAlgn="base" hangingPunct="0">
              <a:spcBef>
                <a:spcPct val="0"/>
              </a:spcBef>
              <a:spcAft>
                <a:spcPct val="0"/>
              </a:spcAft>
            </a:pPr>
            <a:r>
              <a:rPr lang="en-US" sz="1200" dirty="0">
                <a:latin typeface="Tw Cen MT" panose="020B0602020104020603" pitchFamily="34" charset="0"/>
              </a:rPr>
              <a:t>Rigby, R. R., Mitchell, L. J., Hamilton, K. &amp; Williams, L. T. (2020). The Use of Behavior Change Theories in Dietetics Practice in Primary Health Care: A Systematic Review of Randomized Controlled Trials. </a:t>
            </a:r>
            <a:r>
              <a:rPr lang="en-US" sz="1200" i="1" dirty="0">
                <a:latin typeface="Tw Cen MT" panose="020B0602020104020603" pitchFamily="34" charset="0"/>
              </a:rPr>
              <a:t>Journal of the Academy of Nutrition and Dietetics</a:t>
            </a:r>
            <a:r>
              <a:rPr lang="en-US" sz="1200" dirty="0">
                <a:latin typeface="Tw Cen MT" panose="020B0602020104020603" pitchFamily="34" charset="0"/>
              </a:rPr>
              <a:t>, </a:t>
            </a:r>
            <a:r>
              <a:rPr lang="en-US" sz="1200" i="1" dirty="0">
                <a:latin typeface="Tw Cen MT" panose="020B0602020104020603" pitchFamily="34" charset="0"/>
              </a:rPr>
              <a:t>120</a:t>
            </a:r>
            <a:r>
              <a:rPr lang="en-US" sz="1200" dirty="0">
                <a:latin typeface="Tw Cen MT" panose="020B0602020104020603" pitchFamily="34" charset="0"/>
              </a:rPr>
              <a:t>(7), 1172–1197. </a:t>
            </a:r>
            <a:r>
              <a:rPr lang="en-US" sz="1200" dirty="0">
                <a:latin typeface="Tw Cen MT" panose="020B0602020104020603" pitchFamily="34" charset="0"/>
                <a:hlinkClick r:id="rId4"/>
              </a:rPr>
              <a:t>https://doi.org/10.1016/j.jand.2020.03.019</a:t>
            </a:r>
            <a:endParaRPr kumimoji="0" lang="en-US" altLang="en-US" sz="1200" b="0" i="0" u="none" strike="noStrike" cap="none" normalizeH="0" baseline="0" dirty="0">
              <a:ln>
                <a:noFill/>
              </a:ln>
              <a:solidFill>
                <a:srgbClr val="969696"/>
              </a:solidFill>
              <a:effectLst/>
              <a:latin typeface="Tw Cen MT" panose="020B0602020104020603" pitchFamily="34" charset="0"/>
            </a:endParaRPr>
          </a:p>
          <a:p>
            <a:pPr defTabSz="914400" eaLnBrk="0" fontAlgn="base" hangingPunct="0">
              <a:spcBef>
                <a:spcPct val="0"/>
              </a:spcBef>
              <a:spcAft>
                <a:spcPct val="0"/>
              </a:spcAft>
            </a:pPr>
            <a:r>
              <a:rPr lang="en-US" sz="1200" dirty="0">
                <a:latin typeface="Tw Cen MT" panose="020B0602020104020603" pitchFamily="34" charset="0"/>
              </a:rPr>
              <a:t>Roberts, R. E., </a:t>
            </a:r>
            <a:r>
              <a:rPr lang="en-US" sz="1200" dirty="0" err="1">
                <a:latin typeface="Tw Cen MT" panose="020B0602020104020603" pitchFamily="34" charset="0"/>
              </a:rPr>
              <a:t>Deleger</a:t>
            </a:r>
            <a:r>
              <a:rPr lang="en-US" sz="1200" dirty="0">
                <a:latin typeface="Tw Cen MT" panose="020B0602020104020603" pitchFamily="34" charset="0"/>
              </a:rPr>
              <a:t>, S., Strawbridge, W. J. &amp; Kaplan, G. A. (2003). Prospective association between obesity and depression: evidence from the Alameda County Study. </a:t>
            </a:r>
            <a:r>
              <a:rPr lang="en-US" sz="1200" i="1" dirty="0">
                <a:latin typeface="Tw Cen MT" panose="020B0602020104020603" pitchFamily="34" charset="0"/>
              </a:rPr>
              <a:t>International Journal of Obesity</a:t>
            </a:r>
            <a:r>
              <a:rPr lang="en-US" sz="1200" dirty="0">
                <a:latin typeface="Tw Cen MT" panose="020B0602020104020603" pitchFamily="34" charset="0"/>
              </a:rPr>
              <a:t>, </a:t>
            </a:r>
            <a:r>
              <a:rPr lang="en-US" sz="1200" i="1" dirty="0">
                <a:latin typeface="Tw Cen MT" panose="020B0602020104020603" pitchFamily="34" charset="0"/>
              </a:rPr>
              <a:t>27</a:t>
            </a:r>
            <a:r>
              <a:rPr lang="en-US" sz="1200" dirty="0">
                <a:latin typeface="Tw Cen MT" panose="020B0602020104020603" pitchFamily="34" charset="0"/>
              </a:rPr>
              <a:t>(4), 514–521. </a:t>
            </a:r>
            <a:r>
              <a:rPr lang="en-US" sz="1200" dirty="0">
                <a:latin typeface="Tw Cen MT" panose="020B0602020104020603" pitchFamily="34" charset="0"/>
                <a:hlinkClick r:id="rId5"/>
              </a:rPr>
              <a:t>https://doi.org/10.1038/sj.ijo.0802204</a:t>
            </a:r>
            <a:endParaRPr lang="en-US" sz="1200" dirty="0">
              <a:latin typeface="Tw Cen MT" panose="020B0602020104020603" pitchFamily="34" charset="0"/>
            </a:endParaRPr>
          </a:p>
          <a:p>
            <a:pPr defTabSz="914400" eaLnBrk="0" fontAlgn="base" hangingPunct="0">
              <a:spcBef>
                <a:spcPct val="0"/>
              </a:spcBef>
              <a:spcAft>
                <a:spcPct val="0"/>
              </a:spcAft>
            </a:pPr>
            <a:r>
              <a:rPr kumimoji="0" lang="en-US" altLang="en-US" sz="1200" b="0" i="0" u="none" strike="noStrike" cap="none" normalizeH="0" baseline="0" dirty="0" err="1">
                <a:ln>
                  <a:noFill/>
                </a:ln>
                <a:effectLst/>
                <a:latin typeface="Tw Cen MT" panose="020B0602020104020603" pitchFamily="34" charset="0"/>
              </a:rPr>
              <a:t>Roser</a:t>
            </a:r>
            <a:r>
              <a:rPr kumimoji="0" lang="en-US" altLang="en-US" sz="1200" b="0" i="0" u="none" strike="noStrike" cap="none" normalizeH="0" baseline="0" dirty="0">
                <a:ln>
                  <a:noFill/>
                </a:ln>
                <a:effectLst/>
                <a:latin typeface="Tw Cen MT" panose="020B0602020104020603" pitchFamily="34" charset="0"/>
              </a:rPr>
              <a:t>, M., &amp; Ritchie, H. </a:t>
            </a:r>
            <a:r>
              <a:rPr lang="en-US" sz="1200" dirty="0">
                <a:latin typeface="Tw Cen MT" panose="020B0602020104020603" pitchFamily="34" charset="0"/>
              </a:rPr>
              <a:t> </a:t>
            </a:r>
            <a:r>
              <a:rPr kumimoji="0" lang="en-US" altLang="en-US" sz="1200" b="0" i="0" u="none" strike="noStrike" cap="none" normalizeH="0" baseline="0" dirty="0">
                <a:ln>
                  <a:noFill/>
                </a:ln>
                <a:effectLst/>
                <a:latin typeface="Tw Cen MT" panose="020B0602020104020603" pitchFamily="34" charset="0"/>
              </a:rPr>
              <a:t>(2017) - "Micronutrient Deficiency". </a:t>
            </a:r>
            <a:r>
              <a:rPr kumimoji="0" lang="en-US" altLang="en-US" sz="1200" b="0" i="1" u="none" strike="noStrike" cap="none" normalizeH="0" baseline="0" dirty="0">
                <a:ln>
                  <a:noFill/>
                </a:ln>
                <a:effectLst/>
                <a:latin typeface="Tw Cen MT" panose="020B0602020104020603" pitchFamily="34" charset="0"/>
              </a:rPr>
              <a:t>Published online at OurWorldInData.org.</a:t>
            </a:r>
            <a:r>
              <a:rPr kumimoji="0" lang="en-US" altLang="en-US" sz="1200" b="0" i="0" u="none" strike="noStrike" cap="none" normalizeH="0" baseline="0" dirty="0">
                <a:ln>
                  <a:noFill/>
                </a:ln>
                <a:effectLst/>
                <a:latin typeface="Tw Cen MT" panose="020B0602020104020603" pitchFamily="34" charset="0"/>
              </a:rPr>
              <a:t> Retrieved from: 'https://ourworldindata.org/micronutrient-deficiency' [Online Resource]</a:t>
            </a:r>
            <a:endParaRPr lang="en-US" sz="1200" dirty="0">
              <a:latin typeface="Tw Cen MT" panose="020B0602020104020603" pitchFamily="34" charset="0"/>
            </a:endParaRPr>
          </a:p>
          <a:p>
            <a:pPr defTabSz="914400" eaLnBrk="0" fontAlgn="base" hangingPunct="0">
              <a:spcBef>
                <a:spcPct val="0"/>
              </a:spcBef>
              <a:spcAft>
                <a:spcPct val="0"/>
              </a:spcAft>
            </a:pPr>
            <a:r>
              <a:rPr kumimoji="0" lang="en-US" altLang="en-US" sz="1200" b="0" i="0" u="none" strike="noStrike" cap="none" normalizeH="0" baseline="0" dirty="0" err="1">
                <a:ln>
                  <a:noFill/>
                </a:ln>
                <a:effectLst/>
                <a:latin typeface="Tw Cen MT" panose="020B0602020104020603" pitchFamily="34" charset="0"/>
              </a:rPr>
              <a:t>Roser</a:t>
            </a:r>
            <a:r>
              <a:rPr kumimoji="0" lang="en-US" altLang="en-US" sz="1200" b="0" i="0" u="none" strike="noStrike" cap="none" normalizeH="0" baseline="0" dirty="0">
                <a:ln>
                  <a:noFill/>
                </a:ln>
                <a:effectLst/>
                <a:latin typeface="Tw Cen MT" panose="020B0602020104020603" pitchFamily="34" charset="0"/>
              </a:rPr>
              <a:t>, M., &amp; Ritchie, H. (2019). "Hunger and Undernourishment". </a:t>
            </a:r>
            <a:r>
              <a:rPr kumimoji="0" lang="en-US" altLang="en-US" sz="1200" b="0" i="1" u="none" strike="noStrike" cap="none" normalizeH="0" baseline="0" dirty="0">
                <a:ln>
                  <a:noFill/>
                </a:ln>
                <a:effectLst/>
                <a:latin typeface="Tw Cen MT" panose="020B0602020104020603" pitchFamily="34" charset="0"/>
              </a:rPr>
              <a:t>Published online at OurWorldInData.org.</a:t>
            </a:r>
            <a:r>
              <a:rPr kumimoji="0" lang="en-US" altLang="en-US" sz="1200" b="0" i="0" u="none" strike="noStrike" cap="none" normalizeH="0" baseline="0" dirty="0">
                <a:ln>
                  <a:noFill/>
                </a:ln>
                <a:effectLst/>
                <a:latin typeface="Tw Cen MT" panose="020B0602020104020603" pitchFamily="34" charset="0"/>
              </a:rPr>
              <a:t> Retrieved from: 'https://ourworldindata.org/hunger-and-undernourishment' [Online Resource] </a:t>
            </a:r>
          </a:p>
          <a:p>
            <a:pPr defTabSz="914400" eaLnBrk="0" fontAlgn="base" hangingPunct="0">
              <a:spcBef>
                <a:spcPct val="0"/>
              </a:spcBef>
              <a:spcAft>
                <a:spcPct val="0"/>
              </a:spcAft>
            </a:pPr>
            <a:endParaRPr kumimoji="0" lang="en-US" altLang="en-US" sz="1200" b="0" i="0" u="none" strike="noStrike" cap="none" normalizeH="0" baseline="0" dirty="0">
              <a:ln>
                <a:noFill/>
              </a:ln>
              <a:solidFill>
                <a:schemeClr val="tx1"/>
              </a:solidFill>
              <a:effectLst/>
              <a:latin typeface="Tw Cen MT" panose="020B0602020104020603" pitchFamily="34" charset="0"/>
            </a:endParaRPr>
          </a:p>
        </p:txBody>
      </p:sp>
      <p:sp>
        <p:nvSpPr>
          <p:cNvPr id="3" name="Slide Number Placeholder 2">
            <a:extLst>
              <a:ext uri="{FF2B5EF4-FFF2-40B4-BE49-F238E27FC236}">
                <a16:creationId xmlns:a16="http://schemas.microsoft.com/office/drawing/2014/main" id="{DF88F999-4B40-404C-85D7-492CA6EF2C23}"/>
              </a:ext>
            </a:extLst>
          </p:cNvPr>
          <p:cNvSpPr>
            <a:spLocks noGrp="1"/>
          </p:cNvSpPr>
          <p:nvPr>
            <p:ph type="sldNum" sz="quarter" idx="12"/>
          </p:nvPr>
        </p:nvSpPr>
        <p:spPr/>
        <p:txBody>
          <a:bodyPr/>
          <a:lstStyle/>
          <a:p>
            <a:fld id="{6AA10EC0-CC52-A246-A2C3-81389B6F8C64}" type="slidenum">
              <a:rPr lang="en-US" smtClean="0"/>
              <a:pPr/>
              <a:t>34</a:t>
            </a:fld>
            <a:endParaRPr lang="en-US" dirty="0"/>
          </a:p>
        </p:txBody>
      </p:sp>
      <p:sp>
        <p:nvSpPr>
          <p:cNvPr id="4" name="Title 3">
            <a:extLst>
              <a:ext uri="{FF2B5EF4-FFF2-40B4-BE49-F238E27FC236}">
                <a16:creationId xmlns:a16="http://schemas.microsoft.com/office/drawing/2014/main" id="{F42D18C1-9CE5-4FF6-A70C-494B7A95953E}"/>
              </a:ext>
            </a:extLst>
          </p:cNvPr>
          <p:cNvSpPr>
            <a:spLocks noGrp="1"/>
          </p:cNvSpPr>
          <p:nvPr>
            <p:ph type="title"/>
          </p:nvPr>
        </p:nvSpPr>
        <p:spPr>
          <a:xfrm>
            <a:off x="402571" y="365874"/>
            <a:ext cx="7362077" cy="789958"/>
          </a:xfrm>
        </p:spPr>
        <p:txBody>
          <a:bodyPr>
            <a:normAutofit/>
          </a:bodyPr>
          <a:lstStyle/>
          <a:p>
            <a:r>
              <a:rPr lang="en-US" dirty="0">
                <a:solidFill>
                  <a:srgbClr val="002060"/>
                </a:solidFill>
              </a:rPr>
              <a:t>References</a:t>
            </a:r>
            <a:endParaRPr lang="en-AU" dirty="0">
              <a:solidFill>
                <a:srgbClr val="002060"/>
              </a:solidFill>
            </a:endParaRPr>
          </a:p>
        </p:txBody>
      </p:sp>
    </p:spTree>
    <p:extLst>
      <p:ext uri="{BB962C8B-B14F-4D97-AF65-F5344CB8AC3E}">
        <p14:creationId xmlns:p14="http://schemas.microsoft.com/office/powerpoint/2010/main" val="2466630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3764C-3C9F-4BEF-87FA-B756D665AE03}"/>
              </a:ext>
            </a:extLst>
          </p:cNvPr>
          <p:cNvSpPr>
            <a:spLocks noGrp="1"/>
          </p:cNvSpPr>
          <p:nvPr>
            <p:ph sz="half" idx="13"/>
          </p:nvPr>
        </p:nvSpPr>
        <p:spPr>
          <a:xfrm>
            <a:off x="687463" y="1378864"/>
            <a:ext cx="7769074" cy="3398762"/>
          </a:xfrm>
        </p:spPr>
        <p:txBody>
          <a:bodyPr>
            <a:noAutofit/>
          </a:bodyPr>
          <a:lstStyle/>
          <a:p>
            <a:pPr defTabSz="914400" eaLnBrk="0" fontAlgn="base" hangingPunct="0">
              <a:spcBef>
                <a:spcPct val="0"/>
              </a:spcBef>
              <a:spcAft>
                <a:spcPct val="0"/>
              </a:spcAft>
            </a:pPr>
            <a:r>
              <a:rPr lang="en-AU" sz="1200" dirty="0">
                <a:latin typeface="Tw Cen MT" panose="020B0602020104020603" pitchFamily="34" charset="0"/>
              </a:rPr>
              <a:t>Scott, K. M., </a:t>
            </a:r>
            <a:r>
              <a:rPr lang="en-AU" sz="1200" dirty="0" err="1">
                <a:latin typeface="Tw Cen MT" panose="020B0602020104020603" pitchFamily="34" charset="0"/>
              </a:rPr>
              <a:t>Bruffaerts</a:t>
            </a:r>
            <a:r>
              <a:rPr lang="en-AU" sz="1200" dirty="0">
                <a:latin typeface="Tw Cen MT" panose="020B0602020104020603" pitchFamily="34" charset="0"/>
              </a:rPr>
              <a:t>, R., Simon, G. E., Alonso, J., </a:t>
            </a:r>
            <a:r>
              <a:rPr lang="en-AU" sz="1200" dirty="0" err="1">
                <a:latin typeface="Tw Cen MT" panose="020B0602020104020603" pitchFamily="34" charset="0"/>
              </a:rPr>
              <a:t>Angermeyer</a:t>
            </a:r>
            <a:r>
              <a:rPr lang="en-AU" sz="1200" dirty="0">
                <a:latin typeface="Tw Cen MT" panose="020B0602020104020603" pitchFamily="34" charset="0"/>
              </a:rPr>
              <a:t>, M., Girolamo, G. de, </a:t>
            </a:r>
            <a:r>
              <a:rPr lang="en-AU" sz="1200" dirty="0" err="1">
                <a:latin typeface="Tw Cen MT" panose="020B0602020104020603" pitchFamily="34" charset="0"/>
              </a:rPr>
              <a:t>Demyttenaere</a:t>
            </a:r>
            <a:r>
              <a:rPr lang="en-AU" sz="1200" dirty="0">
                <a:latin typeface="Tw Cen MT" panose="020B0602020104020603" pitchFamily="34" charset="0"/>
              </a:rPr>
              <a:t>, K., Gasquet, I., </a:t>
            </a:r>
            <a:r>
              <a:rPr lang="en-AU" sz="1200" dirty="0" err="1">
                <a:latin typeface="Tw Cen MT" panose="020B0602020104020603" pitchFamily="34" charset="0"/>
              </a:rPr>
              <a:t>Haro</a:t>
            </a:r>
            <a:r>
              <a:rPr lang="en-AU" sz="1200" dirty="0">
                <a:latin typeface="Tw Cen MT" panose="020B0602020104020603" pitchFamily="34" charset="0"/>
              </a:rPr>
              <a:t>, J. M., Karam, E., Kessler, R. C., Levinson, D., Mora, M. E. M., Browne, M. A. O., </a:t>
            </a:r>
            <a:r>
              <a:rPr lang="en-AU" sz="1200" dirty="0" err="1">
                <a:latin typeface="Tw Cen MT" panose="020B0602020104020603" pitchFamily="34" charset="0"/>
              </a:rPr>
              <a:t>Ormel</a:t>
            </a:r>
            <a:r>
              <a:rPr lang="en-AU" sz="1200" dirty="0">
                <a:latin typeface="Tw Cen MT" panose="020B0602020104020603" pitchFamily="34" charset="0"/>
              </a:rPr>
              <a:t>, J., Villa, J. P., </a:t>
            </a:r>
            <a:r>
              <a:rPr lang="en-AU" sz="1200" dirty="0" err="1">
                <a:latin typeface="Tw Cen MT" panose="020B0602020104020603" pitchFamily="34" charset="0"/>
              </a:rPr>
              <a:t>Uda</a:t>
            </a:r>
            <a:r>
              <a:rPr lang="en-AU" sz="1200" dirty="0">
                <a:latin typeface="Tw Cen MT" panose="020B0602020104020603" pitchFamily="34" charset="0"/>
              </a:rPr>
              <a:t>, H. &amp; </a:t>
            </a:r>
            <a:r>
              <a:rPr lang="en-AU" sz="1200" dirty="0" err="1">
                <a:latin typeface="Tw Cen MT" panose="020B0602020104020603" pitchFamily="34" charset="0"/>
              </a:rPr>
              <a:t>Korff</a:t>
            </a:r>
            <a:r>
              <a:rPr lang="en-AU" sz="1200" dirty="0">
                <a:latin typeface="Tw Cen MT" panose="020B0602020104020603" pitchFamily="34" charset="0"/>
              </a:rPr>
              <a:t>, M. V. (2008). Obesity and mental disorders in the general population: results from the world mental health surveys. </a:t>
            </a:r>
            <a:r>
              <a:rPr lang="en-AU" sz="1200" i="1" dirty="0">
                <a:latin typeface="Tw Cen MT" panose="020B0602020104020603" pitchFamily="34" charset="0"/>
              </a:rPr>
              <a:t>International Journal of Obesity</a:t>
            </a:r>
            <a:r>
              <a:rPr lang="en-AU" sz="1200" dirty="0">
                <a:latin typeface="Tw Cen MT" panose="020B0602020104020603" pitchFamily="34" charset="0"/>
              </a:rPr>
              <a:t>, </a:t>
            </a:r>
            <a:r>
              <a:rPr lang="en-AU" sz="1200" i="1" dirty="0">
                <a:latin typeface="Tw Cen MT" panose="020B0602020104020603" pitchFamily="34" charset="0"/>
              </a:rPr>
              <a:t>32</a:t>
            </a:r>
            <a:r>
              <a:rPr lang="en-AU" sz="1200" dirty="0">
                <a:latin typeface="Tw Cen MT" panose="020B0602020104020603" pitchFamily="34" charset="0"/>
              </a:rPr>
              <a:t>(1), 192–200. </a:t>
            </a:r>
            <a:r>
              <a:rPr lang="en-AU" sz="1200" dirty="0">
                <a:latin typeface="Tw Cen MT" panose="020B0602020104020603" pitchFamily="34" charset="0"/>
                <a:hlinkClick r:id="rId3"/>
              </a:rPr>
              <a:t>https://doi.org/10.1038/sj.ijo.0803701</a:t>
            </a:r>
            <a:endParaRPr lang="en-AU" sz="1200" dirty="0">
              <a:latin typeface="Tw Cen MT" panose="020B0602020104020603" pitchFamily="34" charset="0"/>
            </a:endParaRPr>
          </a:p>
          <a:p>
            <a:pPr defTabSz="914400" eaLnBrk="0" fontAlgn="base" hangingPunct="0">
              <a:spcBef>
                <a:spcPct val="0"/>
              </a:spcBef>
              <a:spcAft>
                <a:spcPct val="0"/>
              </a:spcAft>
            </a:pPr>
            <a:r>
              <a:rPr lang="en-AU" sz="1200" dirty="0">
                <a:latin typeface="Tw Cen MT" panose="020B0602020104020603" pitchFamily="34" charset="0"/>
              </a:rPr>
              <a:t>Simmonds, M., Llewellyn, A., Owen, C. G. &amp; </a:t>
            </a:r>
            <a:r>
              <a:rPr lang="en-AU" sz="1200" dirty="0" err="1">
                <a:latin typeface="Tw Cen MT" panose="020B0602020104020603" pitchFamily="34" charset="0"/>
              </a:rPr>
              <a:t>Woolacott</a:t>
            </a:r>
            <a:r>
              <a:rPr lang="en-AU" sz="1200" dirty="0">
                <a:latin typeface="Tw Cen MT" panose="020B0602020104020603" pitchFamily="34" charset="0"/>
              </a:rPr>
              <a:t>, N. (2016). Predicting adult obesity from childhood obesity: a systematic review and meta-analysis. </a:t>
            </a:r>
            <a:r>
              <a:rPr lang="en-AU" sz="1200" i="1" dirty="0">
                <a:latin typeface="Tw Cen MT" panose="020B0602020104020603" pitchFamily="34" charset="0"/>
              </a:rPr>
              <a:t>Obesity Reviews</a:t>
            </a:r>
            <a:r>
              <a:rPr lang="en-AU" sz="1200" dirty="0">
                <a:latin typeface="Tw Cen MT" panose="020B0602020104020603" pitchFamily="34" charset="0"/>
              </a:rPr>
              <a:t>, </a:t>
            </a:r>
            <a:r>
              <a:rPr lang="en-AU" sz="1200" i="1" dirty="0">
                <a:latin typeface="Tw Cen MT" panose="020B0602020104020603" pitchFamily="34" charset="0"/>
              </a:rPr>
              <a:t>17</a:t>
            </a:r>
            <a:r>
              <a:rPr lang="en-AU" sz="1200" dirty="0">
                <a:latin typeface="Tw Cen MT" panose="020B0602020104020603" pitchFamily="34" charset="0"/>
              </a:rPr>
              <a:t>(2), 95–107. https://doi.org/10.1111/obr.12334</a:t>
            </a:r>
          </a:p>
          <a:p>
            <a:pPr defTabSz="914400" eaLnBrk="0" fontAlgn="base" hangingPunct="0">
              <a:spcBef>
                <a:spcPct val="0"/>
              </a:spcBef>
              <a:spcAft>
                <a:spcPct val="0"/>
              </a:spcAft>
            </a:pPr>
            <a:r>
              <a:rPr lang="en-AU" sz="1200" dirty="0">
                <a:latin typeface="Tw Cen MT" panose="020B0602020104020603" pitchFamily="34" charset="0"/>
              </a:rPr>
              <a:t>Stevens, G. A., Bennett, J. E., </a:t>
            </a:r>
            <a:r>
              <a:rPr lang="en-AU" sz="1200" dirty="0" err="1">
                <a:latin typeface="Tw Cen MT" panose="020B0602020104020603" pitchFamily="34" charset="0"/>
              </a:rPr>
              <a:t>Hennocq</a:t>
            </a:r>
            <a:r>
              <a:rPr lang="en-AU" sz="1200" dirty="0">
                <a:latin typeface="Tw Cen MT" panose="020B0602020104020603" pitchFamily="34" charset="0"/>
              </a:rPr>
              <a:t>, Q., Lu, Y., De-</a:t>
            </a:r>
            <a:r>
              <a:rPr lang="en-AU" sz="1200" dirty="0" err="1">
                <a:latin typeface="Tw Cen MT" panose="020B0602020104020603" pitchFamily="34" charset="0"/>
              </a:rPr>
              <a:t>Regil</a:t>
            </a:r>
            <a:r>
              <a:rPr lang="en-AU" sz="1200" dirty="0">
                <a:latin typeface="Tw Cen MT" panose="020B0602020104020603" pitchFamily="34" charset="0"/>
              </a:rPr>
              <a:t>, L. M., Rogers, L., </a:t>
            </a:r>
            <a:r>
              <a:rPr lang="en-AU" sz="1200" dirty="0" err="1">
                <a:latin typeface="Tw Cen MT" panose="020B0602020104020603" pitchFamily="34" charset="0"/>
              </a:rPr>
              <a:t>Danaei</a:t>
            </a:r>
            <a:r>
              <a:rPr lang="en-AU" sz="1200" dirty="0">
                <a:latin typeface="Tw Cen MT" panose="020B0602020104020603" pitchFamily="34" charset="0"/>
              </a:rPr>
              <a:t>, G., Li, G., White, R. A., Flaxman, S. R., </a:t>
            </a:r>
            <a:r>
              <a:rPr lang="en-AU" sz="1200" dirty="0" err="1">
                <a:latin typeface="Tw Cen MT" panose="020B0602020104020603" pitchFamily="34" charset="0"/>
              </a:rPr>
              <a:t>Oehrle</a:t>
            </a:r>
            <a:r>
              <a:rPr lang="en-AU" sz="1200" dirty="0">
                <a:latin typeface="Tw Cen MT" panose="020B0602020104020603" pitchFamily="34" charset="0"/>
              </a:rPr>
              <a:t>, S.-P., Finucane, M. M., Guerrero, R., </a:t>
            </a:r>
            <a:r>
              <a:rPr lang="en-AU" sz="1200" dirty="0" err="1">
                <a:latin typeface="Tw Cen MT" panose="020B0602020104020603" pitchFamily="34" charset="0"/>
              </a:rPr>
              <a:t>Bhutta</a:t>
            </a:r>
            <a:r>
              <a:rPr lang="en-AU" sz="1200" dirty="0">
                <a:latin typeface="Tw Cen MT" panose="020B0602020104020603" pitchFamily="34" charset="0"/>
              </a:rPr>
              <a:t>, Z. A., Then-</a:t>
            </a:r>
            <a:r>
              <a:rPr lang="en-AU" sz="1200" dirty="0" err="1">
                <a:latin typeface="Tw Cen MT" panose="020B0602020104020603" pitchFamily="34" charset="0"/>
              </a:rPr>
              <a:t>Paulino</a:t>
            </a:r>
            <a:r>
              <a:rPr lang="en-AU" sz="1200" dirty="0">
                <a:latin typeface="Tw Cen MT" panose="020B0602020104020603" pitchFamily="34" charset="0"/>
              </a:rPr>
              <a:t>, A., Fawzi, W., Black, R. E. &amp; </a:t>
            </a:r>
            <a:r>
              <a:rPr lang="en-AU" sz="1200" dirty="0" err="1">
                <a:latin typeface="Tw Cen MT" panose="020B0602020104020603" pitchFamily="34" charset="0"/>
              </a:rPr>
              <a:t>Ezzati</a:t>
            </a:r>
            <a:r>
              <a:rPr lang="en-AU" sz="1200" dirty="0">
                <a:latin typeface="Tw Cen MT" panose="020B0602020104020603" pitchFamily="34" charset="0"/>
              </a:rPr>
              <a:t>, M. (2015). Trends and mortality effects of vitamin A deficiency in children in 138 low-income and middle-income countries between 1991 and 2013: a pooled analysis of population-based surveys. </a:t>
            </a:r>
            <a:r>
              <a:rPr lang="en-AU" sz="1200" i="1" dirty="0">
                <a:latin typeface="Tw Cen MT" panose="020B0602020104020603" pitchFamily="34" charset="0"/>
              </a:rPr>
              <a:t>The Lancet Global Health</a:t>
            </a:r>
            <a:r>
              <a:rPr lang="en-AU" sz="1200" dirty="0">
                <a:latin typeface="Tw Cen MT" panose="020B0602020104020603" pitchFamily="34" charset="0"/>
              </a:rPr>
              <a:t>, </a:t>
            </a:r>
            <a:r>
              <a:rPr lang="en-AU" sz="1200" i="1" dirty="0">
                <a:latin typeface="Tw Cen MT" panose="020B0602020104020603" pitchFamily="34" charset="0"/>
              </a:rPr>
              <a:t>3</a:t>
            </a:r>
            <a:r>
              <a:rPr lang="en-AU" sz="1200" dirty="0">
                <a:latin typeface="Tw Cen MT" panose="020B0602020104020603" pitchFamily="34" charset="0"/>
              </a:rPr>
              <a:t>(9), e528–e536. </a:t>
            </a:r>
            <a:r>
              <a:rPr lang="en-AU" sz="1200" dirty="0">
                <a:latin typeface="Tw Cen MT" panose="020B0602020104020603" pitchFamily="34" charset="0"/>
                <a:hlinkClick r:id="rId4"/>
              </a:rPr>
              <a:t>https://doi.org/10.1016/s2214-109x(15)00039-x</a:t>
            </a:r>
            <a:endParaRPr lang="en-AU" sz="1200" dirty="0">
              <a:latin typeface="Tw Cen MT" panose="020B0602020104020603" pitchFamily="34" charset="0"/>
            </a:endParaRPr>
          </a:p>
          <a:p>
            <a:pPr defTabSz="914400" eaLnBrk="0" fontAlgn="base" hangingPunct="0">
              <a:spcBef>
                <a:spcPct val="0"/>
              </a:spcBef>
              <a:spcAft>
                <a:spcPct val="0"/>
              </a:spcAft>
            </a:pPr>
            <a:r>
              <a:rPr lang="en-AU" sz="1200" dirty="0">
                <a:latin typeface="Tw Cen MT" panose="020B0602020104020603" pitchFamily="34" charset="0"/>
              </a:rPr>
              <a:t>Subramaniam, K., Low, W. Y., </a:t>
            </a:r>
            <a:r>
              <a:rPr lang="en-AU" sz="1200" dirty="0" err="1">
                <a:latin typeface="Tw Cen MT" panose="020B0602020104020603" pitchFamily="34" charset="0"/>
              </a:rPr>
              <a:t>Chinna</a:t>
            </a:r>
            <a:r>
              <a:rPr lang="en-AU" sz="1200" dirty="0">
                <a:latin typeface="Tw Cen MT" panose="020B0602020104020603" pitchFamily="34" charset="0"/>
              </a:rPr>
              <a:t>, K., Chin, K. F. &amp; Krishnaswamy, S. (2017). Psychometric Properties of the Malay Version of the Dutch Eating Behaviour Questionnaire (DEBQ) in a Sample of Malaysian Adults Attending a Health Care Facility. </a:t>
            </a:r>
            <a:r>
              <a:rPr lang="en-AU" sz="1200" i="1" dirty="0">
                <a:latin typeface="Tw Cen MT" panose="020B0602020104020603" pitchFamily="34" charset="0"/>
              </a:rPr>
              <a:t>Malaysian Journal of Medical Sciences</a:t>
            </a:r>
            <a:r>
              <a:rPr lang="en-AU" sz="1200" dirty="0">
                <a:latin typeface="Tw Cen MT" panose="020B0602020104020603" pitchFamily="34" charset="0"/>
              </a:rPr>
              <a:t>, </a:t>
            </a:r>
            <a:r>
              <a:rPr lang="en-AU" sz="1200" i="1" dirty="0">
                <a:latin typeface="Tw Cen MT" panose="020B0602020104020603" pitchFamily="34" charset="0"/>
              </a:rPr>
              <a:t>24</a:t>
            </a:r>
            <a:r>
              <a:rPr lang="en-AU" sz="1200" dirty="0">
                <a:latin typeface="Tw Cen MT" panose="020B0602020104020603" pitchFamily="34" charset="0"/>
              </a:rPr>
              <a:t>(4), 64–73. https://doi.org/10.21315/mjms2017.24.4.8</a:t>
            </a:r>
          </a:p>
          <a:p>
            <a:pPr defTabSz="914400" eaLnBrk="0" fontAlgn="base" hangingPunct="0">
              <a:spcBef>
                <a:spcPct val="0"/>
              </a:spcBef>
              <a:spcAft>
                <a:spcPct val="0"/>
              </a:spcAft>
            </a:pPr>
            <a:r>
              <a:rPr lang="en-AU" sz="1200" dirty="0" err="1">
                <a:latin typeface="Tw Cen MT" panose="020B0602020104020603" pitchFamily="34" charset="0"/>
              </a:rPr>
              <a:t>Vincze</a:t>
            </a:r>
            <a:r>
              <a:rPr lang="en-AU" sz="1200" dirty="0">
                <a:latin typeface="Tw Cen MT" panose="020B0602020104020603" pitchFamily="34" charset="0"/>
              </a:rPr>
              <a:t>, L., Barnes, K., Somerville, M., Littlewood, R., Atkins, H., </a:t>
            </a:r>
            <a:r>
              <a:rPr lang="en-AU" sz="1200" dirty="0" err="1">
                <a:latin typeface="Tw Cen MT" panose="020B0602020104020603" pitchFamily="34" charset="0"/>
              </a:rPr>
              <a:t>Rogany</a:t>
            </a:r>
            <a:r>
              <a:rPr lang="en-AU" sz="1200" dirty="0">
                <a:latin typeface="Tw Cen MT" panose="020B0602020104020603" pitchFamily="34" charset="0"/>
              </a:rPr>
              <a:t>, A. &amp; Williams, L. T. (2021). Cultural adaptation of health interventions including a nutrition component in Indigenous peoples: a systematic scoping review. </a:t>
            </a:r>
            <a:r>
              <a:rPr lang="en-AU" sz="1200" i="1" dirty="0">
                <a:latin typeface="Tw Cen MT" panose="020B0602020104020603" pitchFamily="34" charset="0"/>
              </a:rPr>
              <a:t>International Journal for Equity in Health</a:t>
            </a:r>
            <a:r>
              <a:rPr lang="en-AU" sz="1200" dirty="0">
                <a:latin typeface="Tw Cen MT" panose="020B0602020104020603" pitchFamily="34" charset="0"/>
              </a:rPr>
              <a:t>, </a:t>
            </a:r>
            <a:r>
              <a:rPr lang="en-AU" sz="1200" i="1" dirty="0">
                <a:latin typeface="Tw Cen MT" panose="020B0602020104020603" pitchFamily="34" charset="0"/>
              </a:rPr>
              <a:t>20</a:t>
            </a:r>
            <a:r>
              <a:rPr lang="en-AU" sz="1200" dirty="0">
                <a:latin typeface="Tw Cen MT" panose="020B0602020104020603" pitchFamily="34" charset="0"/>
              </a:rPr>
              <a:t>(1), 125. </a:t>
            </a:r>
            <a:r>
              <a:rPr lang="en-AU" sz="1200" dirty="0">
                <a:latin typeface="Tw Cen MT" panose="020B0602020104020603" pitchFamily="34" charset="0"/>
                <a:hlinkClick r:id="rId5"/>
              </a:rPr>
              <a:t>https://doi.org/10.1186/s12939-021-01462-x</a:t>
            </a:r>
            <a:endParaRPr lang="en-AU" sz="1200" dirty="0">
              <a:latin typeface="Tw Cen MT" panose="020B0602020104020603" pitchFamily="34" charset="0"/>
            </a:endParaRPr>
          </a:p>
          <a:p>
            <a:pPr defTabSz="914400" eaLnBrk="0" fontAlgn="base" hangingPunct="0">
              <a:spcBef>
                <a:spcPct val="0"/>
              </a:spcBef>
              <a:spcAft>
                <a:spcPct val="0"/>
              </a:spcAft>
            </a:pPr>
            <a:endParaRPr kumimoji="0" lang="en-US" altLang="en-US" sz="1200" b="0" i="0" u="none" strike="noStrike" cap="none" normalizeH="0" baseline="0" dirty="0">
              <a:ln>
                <a:noFill/>
              </a:ln>
              <a:solidFill>
                <a:schemeClr val="tx1"/>
              </a:solidFill>
              <a:effectLst/>
              <a:latin typeface="Tw Cen MT" panose="020B0602020104020603" pitchFamily="34" charset="0"/>
            </a:endParaRPr>
          </a:p>
        </p:txBody>
      </p:sp>
      <p:sp>
        <p:nvSpPr>
          <p:cNvPr id="3" name="Slide Number Placeholder 2">
            <a:extLst>
              <a:ext uri="{FF2B5EF4-FFF2-40B4-BE49-F238E27FC236}">
                <a16:creationId xmlns:a16="http://schemas.microsoft.com/office/drawing/2014/main" id="{DF88F999-4B40-404C-85D7-492CA6EF2C23}"/>
              </a:ext>
            </a:extLst>
          </p:cNvPr>
          <p:cNvSpPr>
            <a:spLocks noGrp="1"/>
          </p:cNvSpPr>
          <p:nvPr>
            <p:ph type="sldNum" sz="quarter" idx="12"/>
          </p:nvPr>
        </p:nvSpPr>
        <p:spPr/>
        <p:txBody>
          <a:bodyPr/>
          <a:lstStyle/>
          <a:p>
            <a:fld id="{6AA10EC0-CC52-A246-A2C3-81389B6F8C64}" type="slidenum">
              <a:rPr lang="en-US" smtClean="0"/>
              <a:pPr/>
              <a:t>35</a:t>
            </a:fld>
            <a:endParaRPr lang="en-US" dirty="0"/>
          </a:p>
        </p:txBody>
      </p:sp>
      <p:sp>
        <p:nvSpPr>
          <p:cNvPr id="4" name="Title 3">
            <a:extLst>
              <a:ext uri="{FF2B5EF4-FFF2-40B4-BE49-F238E27FC236}">
                <a16:creationId xmlns:a16="http://schemas.microsoft.com/office/drawing/2014/main" id="{F42D18C1-9CE5-4FF6-A70C-494B7A95953E}"/>
              </a:ext>
            </a:extLst>
          </p:cNvPr>
          <p:cNvSpPr>
            <a:spLocks noGrp="1"/>
          </p:cNvSpPr>
          <p:nvPr>
            <p:ph type="title"/>
          </p:nvPr>
        </p:nvSpPr>
        <p:spPr>
          <a:xfrm>
            <a:off x="402571" y="365874"/>
            <a:ext cx="7362077" cy="789958"/>
          </a:xfrm>
        </p:spPr>
        <p:txBody>
          <a:bodyPr>
            <a:normAutofit/>
          </a:bodyPr>
          <a:lstStyle/>
          <a:p>
            <a:r>
              <a:rPr lang="en-US" dirty="0">
                <a:solidFill>
                  <a:srgbClr val="002060"/>
                </a:solidFill>
              </a:rPr>
              <a:t>References</a:t>
            </a:r>
            <a:endParaRPr lang="en-AU" dirty="0">
              <a:solidFill>
                <a:srgbClr val="002060"/>
              </a:solidFill>
            </a:endParaRPr>
          </a:p>
        </p:txBody>
      </p:sp>
    </p:spTree>
    <p:extLst>
      <p:ext uri="{BB962C8B-B14F-4D97-AF65-F5344CB8AC3E}">
        <p14:creationId xmlns:p14="http://schemas.microsoft.com/office/powerpoint/2010/main" val="3043277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3764C-3C9F-4BEF-87FA-B756D665AE03}"/>
              </a:ext>
            </a:extLst>
          </p:cNvPr>
          <p:cNvSpPr>
            <a:spLocks noGrp="1"/>
          </p:cNvSpPr>
          <p:nvPr>
            <p:ph sz="half" idx="13"/>
          </p:nvPr>
        </p:nvSpPr>
        <p:spPr>
          <a:xfrm>
            <a:off x="687463" y="1378864"/>
            <a:ext cx="7769074" cy="3398762"/>
          </a:xfrm>
        </p:spPr>
        <p:txBody>
          <a:bodyPr>
            <a:noAutofit/>
          </a:bodyPr>
          <a:lstStyle/>
          <a:p>
            <a:pPr defTabSz="914400" eaLnBrk="0" fontAlgn="base" hangingPunct="0">
              <a:spcBef>
                <a:spcPct val="0"/>
              </a:spcBef>
              <a:spcAft>
                <a:spcPct val="0"/>
              </a:spcAft>
            </a:pPr>
            <a:r>
              <a:rPr lang="en-AU" sz="1200" dirty="0" err="1">
                <a:latin typeface="Tw Cen MT" panose="020B0602020104020603" pitchFamily="34" charset="0"/>
              </a:rPr>
              <a:t>Volaco</a:t>
            </a:r>
            <a:r>
              <a:rPr lang="en-AU" sz="1200" dirty="0">
                <a:latin typeface="Tw Cen MT" panose="020B0602020104020603" pitchFamily="34" charset="0"/>
              </a:rPr>
              <a:t>, A., Cavalcanti, A. M., Filho, R. P. &amp; Precoma, D. B. (2018). Socioeconomic Status: The Missing Link Between Obesity and Diabetes Mellitus? </a:t>
            </a:r>
            <a:r>
              <a:rPr lang="en-AU" sz="1200" i="1" dirty="0">
                <a:latin typeface="Tw Cen MT" panose="020B0602020104020603" pitchFamily="34" charset="0"/>
              </a:rPr>
              <a:t>Current Diabetes Reviews</a:t>
            </a:r>
            <a:r>
              <a:rPr lang="en-AU" sz="1200" dirty="0">
                <a:latin typeface="Tw Cen MT" panose="020B0602020104020603" pitchFamily="34" charset="0"/>
              </a:rPr>
              <a:t>, </a:t>
            </a:r>
            <a:r>
              <a:rPr lang="en-AU" sz="1200" i="1" dirty="0">
                <a:latin typeface="Tw Cen MT" panose="020B0602020104020603" pitchFamily="34" charset="0"/>
              </a:rPr>
              <a:t>14</a:t>
            </a:r>
            <a:r>
              <a:rPr lang="en-AU" sz="1200" dirty="0">
                <a:latin typeface="Tw Cen MT" panose="020B0602020104020603" pitchFamily="34" charset="0"/>
              </a:rPr>
              <a:t>(4), 321–326. https://doi.org/10.2174/1573399813666170621123227</a:t>
            </a:r>
          </a:p>
          <a:p>
            <a:pPr defTabSz="914400" eaLnBrk="0" fontAlgn="base" hangingPunct="0">
              <a:spcBef>
                <a:spcPct val="0"/>
              </a:spcBef>
              <a:spcAft>
                <a:spcPct val="0"/>
              </a:spcAft>
            </a:pPr>
            <a:r>
              <a:rPr lang="en-AU" sz="1200" dirty="0">
                <a:latin typeface="Tw Cen MT" panose="020B0602020104020603" pitchFamily="34" charset="0"/>
              </a:rPr>
              <a:t>Vuuren, C. L. van, Wachter, G. G., </a:t>
            </a:r>
            <a:r>
              <a:rPr lang="en-AU" sz="1200" dirty="0" err="1">
                <a:latin typeface="Tw Cen MT" panose="020B0602020104020603" pitchFamily="34" charset="0"/>
              </a:rPr>
              <a:t>Veenstra</a:t>
            </a:r>
            <a:r>
              <a:rPr lang="en-AU" sz="1200" dirty="0">
                <a:latin typeface="Tw Cen MT" panose="020B0602020104020603" pitchFamily="34" charset="0"/>
              </a:rPr>
              <a:t>, R., </a:t>
            </a:r>
            <a:r>
              <a:rPr lang="en-AU" sz="1200" dirty="0" err="1">
                <a:latin typeface="Tw Cen MT" panose="020B0602020104020603" pitchFamily="34" charset="0"/>
              </a:rPr>
              <a:t>Rijnhart</a:t>
            </a:r>
            <a:r>
              <a:rPr lang="en-AU" sz="1200" dirty="0">
                <a:latin typeface="Tw Cen MT" panose="020B0602020104020603" pitchFamily="34" charset="0"/>
              </a:rPr>
              <a:t>, J. J. M., Wal, M. F. van der, </a:t>
            </a:r>
            <a:r>
              <a:rPr lang="en-AU" sz="1200" dirty="0" err="1">
                <a:latin typeface="Tw Cen MT" panose="020B0602020104020603" pitchFamily="34" charset="0"/>
              </a:rPr>
              <a:t>Chinapaw</a:t>
            </a:r>
            <a:r>
              <a:rPr lang="en-AU" sz="1200" dirty="0">
                <a:latin typeface="Tw Cen MT" panose="020B0602020104020603" pitchFamily="34" charset="0"/>
              </a:rPr>
              <a:t>, M. J. M. &amp; Busch, V. (2019). Associations between overweight and mental health problems among adolescents, and the mediating role of victimization. </a:t>
            </a:r>
            <a:r>
              <a:rPr lang="en-AU" sz="1200" i="1" dirty="0">
                <a:latin typeface="Tw Cen MT" panose="020B0602020104020603" pitchFamily="34" charset="0"/>
              </a:rPr>
              <a:t>BMC Public Health</a:t>
            </a:r>
            <a:r>
              <a:rPr lang="en-AU" sz="1200" dirty="0">
                <a:latin typeface="Tw Cen MT" panose="020B0602020104020603" pitchFamily="34" charset="0"/>
              </a:rPr>
              <a:t>, </a:t>
            </a:r>
            <a:r>
              <a:rPr lang="en-AU" sz="1200" i="1" dirty="0">
                <a:latin typeface="Tw Cen MT" panose="020B0602020104020603" pitchFamily="34" charset="0"/>
              </a:rPr>
              <a:t>19</a:t>
            </a:r>
            <a:r>
              <a:rPr lang="en-AU" sz="1200" dirty="0">
                <a:latin typeface="Tw Cen MT" panose="020B0602020104020603" pitchFamily="34" charset="0"/>
              </a:rPr>
              <a:t>(1), 612. </a:t>
            </a:r>
            <a:r>
              <a:rPr lang="en-AU" sz="1200" dirty="0">
                <a:latin typeface="Tw Cen MT" panose="020B0602020104020603" pitchFamily="34" charset="0"/>
                <a:hlinkClick r:id="rId3"/>
              </a:rPr>
              <a:t>https://doi.org/10.1186/s12889-019-6832-z</a:t>
            </a:r>
            <a:endParaRPr lang="en-AU" sz="1200" dirty="0">
              <a:latin typeface="Tw Cen MT" panose="020B0602020104020603" pitchFamily="34" charset="0"/>
            </a:endParaRPr>
          </a:p>
          <a:p>
            <a:pPr defTabSz="914400" eaLnBrk="0" fontAlgn="base" hangingPunct="0">
              <a:spcBef>
                <a:spcPct val="0"/>
              </a:spcBef>
              <a:spcAft>
                <a:spcPct val="0"/>
              </a:spcAft>
            </a:pPr>
            <a:r>
              <a:rPr lang="en-US" sz="1200" dirty="0">
                <a:latin typeface="Tw Cen MT" panose="020B0602020104020603" pitchFamily="34" charset="0"/>
              </a:rPr>
              <a:t>Walls, H. L., </a:t>
            </a:r>
            <a:r>
              <a:rPr lang="en-US" sz="1200" dirty="0" err="1">
                <a:latin typeface="Tw Cen MT" panose="020B0602020104020603" pitchFamily="34" charset="0"/>
              </a:rPr>
              <a:t>Peeters</a:t>
            </a:r>
            <a:r>
              <a:rPr lang="en-US" sz="1200" dirty="0">
                <a:latin typeface="Tw Cen MT" panose="020B0602020104020603" pitchFamily="34" charset="0"/>
              </a:rPr>
              <a:t>, A., </a:t>
            </a:r>
            <a:r>
              <a:rPr lang="en-US" sz="1200" dirty="0" err="1">
                <a:latin typeface="Tw Cen MT" panose="020B0602020104020603" pitchFamily="34" charset="0"/>
              </a:rPr>
              <a:t>Proietto</a:t>
            </a:r>
            <a:r>
              <a:rPr lang="en-US" sz="1200" dirty="0">
                <a:latin typeface="Tw Cen MT" panose="020B0602020104020603" pitchFamily="34" charset="0"/>
              </a:rPr>
              <a:t>, J. &amp; McNeil, J. J. (2011). Public health campaigns and obesity - a critique. </a:t>
            </a:r>
            <a:r>
              <a:rPr lang="en-US" sz="1200" i="1" dirty="0">
                <a:latin typeface="Tw Cen MT" panose="020B0602020104020603" pitchFamily="34" charset="0"/>
              </a:rPr>
              <a:t>BMC Public Health</a:t>
            </a:r>
            <a:r>
              <a:rPr lang="en-US" sz="1200" dirty="0">
                <a:latin typeface="Tw Cen MT" panose="020B0602020104020603" pitchFamily="34" charset="0"/>
              </a:rPr>
              <a:t>, </a:t>
            </a:r>
            <a:r>
              <a:rPr lang="en-US" sz="1200" i="1" dirty="0">
                <a:latin typeface="Tw Cen MT" panose="020B0602020104020603" pitchFamily="34" charset="0"/>
              </a:rPr>
              <a:t>11</a:t>
            </a:r>
            <a:r>
              <a:rPr lang="en-US" sz="1200" dirty="0">
                <a:latin typeface="Tw Cen MT" panose="020B0602020104020603" pitchFamily="34" charset="0"/>
              </a:rPr>
              <a:t>(1), 136. https://doi.org/10.1186/1471-2458-11-136</a:t>
            </a:r>
            <a:endParaRPr kumimoji="0" lang="en-US" altLang="en-US" sz="1200" b="0" i="0" u="none" strike="noStrike" cap="none" normalizeH="0" baseline="0" dirty="0">
              <a:ln>
                <a:noFill/>
              </a:ln>
              <a:solidFill>
                <a:schemeClr val="tx1"/>
              </a:solidFill>
              <a:effectLst/>
              <a:latin typeface="Tw Cen MT" panose="020B0602020104020603" pitchFamily="34" charset="0"/>
            </a:endParaRPr>
          </a:p>
          <a:p>
            <a:pPr defTabSz="914400" eaLnBrk="0" fontAlgn="base" hangingPunct="0">
              <a:spcBef>
                <a:spcPct val="0"/>
              </a:spcBef>
              <a:spcAft>
                <a:spcPct val="0"/>
              </a:spcAft>
            </a:pPr>
            <a:r>
              <a:rPr lang="en-US" sz="1200" dirty="0" err="1">
                <a:latin typeface="Tw Cen MT" panose="020B0602020104020603" pitchFamily="34" charset="0"/>
              </a:rPr>
              <a:t>Wessells</a:t>
            </a:r>
            <a:r>
              <a:rPr lang="en-US" sz="1200" dirty="0">
                <a:latin typeface="Tw Cen MT" panose="020B0602020104020603" pitchFamily="34" charset="0"/>
              </a:rPr>
              <a:t>, K. R. &amp; Brown, K. H. (2012). Estimating the Global Prevalence of Zinc Deficiency: Results Based on Zinc Availability in National Food Supplies and the Prevalence of Stunting. </a:t>
            </a:r>
            <a:r>
              <a:rPr lang="en-US" sz="1200" i="1" dirty="0" err="1">
                <a:latin typeface="Tw Cen MT" panose="020B0602020104020603" pitchFamily="34" charset="0"/>
              </a:rPr>
              <a:t>PLoS</a:t>
            </a:r>
            <a:r>
              <a:rPr lang="en-US" sz="1200" i="1" dirty="0">
                <a:latin typeface="Tw Cen MT" panose="020B0602020104020603" pitchFamily="34" charset="0"/>
              </a:rPr>
              <a:t> ONE</a:t>
            </a:r>
            <a:r>
              <a:rPr lang="en-US" sz="1200" dirty="0">
                <a:latin typeface="Tw Cen MT" panose="020B0602020104020603" pitchFamily="34" charset="0"/>
              </a:rPr>
              <a:t>, </a:t>
            </a:r>
            <a:r>
              <a:rPr lang="en-US" sz="1200" i="1" dirty="0">
                <a:latin typeface="Tw Cen MT" panose="020B0602020104020603" pitchFamily="34" charset="0"/>
              </a:rPr>
              <a:t>7</a:t>
            </a:r>
            <a:r>
              <a:rPr lang="en-US" sz="1200" dirty="0">
                <a:latin typeface="Tw Cen MT" panose="020B0602020104020603" pitchFamily="34" charset="0"/>
              </a:rPr>
              <a:t>(11), e50568. </a:t>
            </a:r>
            <a:r>
              <a:rPr lang="en-US" sz="1200" dirty="0">
                <a:latin typeface="Tw Cen MT" panose="020B0602020104020603" pitchFamily="34" charset="0"/>
                <a:hlinkClick r:id="rId4"/>
              </a:rPr>
              <a:t>https://doi.org/10.1371/journal.pone.0050568</a:t>
            </a:r>
            <a:endParaRPr lang="en-US" sz="1200" dirty="0">
              <a:latin typeface="Tw Cen MT" panose="020B0602020104020603" pitchFamily="34" charset="0"/>
            </a:endParaRPr>
          </a:p>
          <a:p>
            <a:pPr defTabSz="914400" eaLnBrk="0" fontAlgn="base" hangingPunct="0">
              <a:spcBef>
                <a:spcPct val="0"/>
              </a:spcBef>
              <a:spcAft>
                <a:spcPct val="0"/>
              </a:spcAft>
            </a:pPr>
            <a:r>
              <a:rPr kumimoji="0" lang="en-US" altLang="en-US" sz="1200" b="0" i="0" u="none" strike="noStrike" cap="none" normalizeH="0" baseline="0" dirty="0">
                <a:ln>
                  <a:noFill/>
                </a:ln>
                <a:solidFill>
                  <a:schemeClr val="tx1"/>
                </a:solidFill>
                <a:effectLst/>
                <a:latin typeface="Tw Cen MT" panose="020B0602020104020603" pitchFamily="34" charset="0"/>
              </a:rPr>
              <a:t>World Health </a:t>
            </a:r>
            <a:r>
              <a:rPr kumimoji="0" lang="en-US" altLang="en-US" sz="1200" b="0" i="0" u="none" strike="noStrike" cap="none" normalizeH="0" baseline="0" dirty="0" err="1">
                <a:ln>
                  <a:noFill/>
                </a:ln>
                <a:solidFill>
                  <a:schemeClr val="tx1"/>
                </a:solidFill>
                <a:effectLst/>
                <a:latin typeface="Tw Cen MT" panose="020B0602020104020603" pitchFamily="34" charset="0"/>
              </a:rPr>
              <a:t>Organisation</a:t>
            </a:r>
            <a:r>
              <a:rPr kumimoji="0" lang="en-US" altLang="en-US" sz="1200" b="0" i="0" u="none" strike="noStrike" cap="none" normalizeH="0" baseline="0" dirty="0">
                <a:ln>
                  <a:noFill/>
                </a:ln>
                <a:solidFill>
                  <a:schemeClr val="tx1"/>
                </a:solidFill>
                <a:effectLst/>
                <a:latin typeface="Tw Cen MT" panose="020B0602020104020603" pitchFamily="34" charset="0"/>
              </a:rPr>
              <a:t> (WHO</a:t>
            </a:r>
            <a:r>
              <a:rPr lang="en-US" altLang="en-US" sz="1200" dirty="0">
                <a:latin typeface="Tw Cen MT" panose="020B0602020104020603" pitchFamily="34" charset="0"/>
              </a:rPr>
              <a:t>). ( 2014). Obesity and in equities. Guidance for addressing inequities in overweight and obesity. </a:t>
            </a:r>
            <a:r>
              <a:rPr lang="en-US" altLang="en-US" sz="1200" dirty="0">
                <a:latin typeface="Tw Cen MT" panose="020B0602020104020603" pitchFamily="34" charset="0"/>
                <a:hlinkClick r:id="rId5"/>
              </a:rPr>
              <a:t>https://www.euro.who.int/__data/assets/pdf_file/0003/247638/obesity-090514.pdf</a:t>
            </a:r>
            <a:endParaRPr lang="en-US" altLang="en-US" sz="1200" dirty="0">
              <a:latin typeface="Tw Cen MT" panose="020B0602020104020603" pitchFamily="34" charset="0"/>
            </a:endParaRPr>
          </a:p>
          <a:p>
            <a:pPr defTabSz="914400" eaLnBrk="0" fontAlgn="base" hangingPunct="0">
              <a:spcBef>
                <a:spcPct val="0"/>
              </a:spcBef>
              <a:spcAft>
                <a:spcPct val="0"/>
              </a:spcAft>
            </a:pPr>
            <a:endParaRPr kumimoji="0" lang="en-US" altLang="en-US" sz="1200" b="0" i="0" u="none" strike="noStrike" cap="none" normalizeH="0" baseline="0" dirty="0">
              <a:ln>
                <a:noFill/>
              </a:ln>
              <a:solidFill>
                <a:schemeClr val="tx1"/>
              </a:solidFill>
              <a:effectLst/>
              <a:latin typeface="Tw Cen MT" panose="020B0602020104020603" pitchFamily="34" charset="0"/>
            </a:endParaRPr>
          </a:p>
        </p:txBody>
      </p:sp>
      <p:sp>
        <p:nvSpPr>
          <p:cNvPr id="3" name="Slide Number Placeholder 2">
            <a:extLst>
              <a:ext uri="{FF2B5EF4-FFF2-40B4-BE49-F238E27FC236}">
                <a16:creationId xmlns:a16="http://schemas.microsoft.com/office/drawing/2014/main" id="{DF88F999-4B40-404C-85D7-492CA6EF2C23}"/>
              </a:ext>
            </a:extLst>
          </p:cNvPr>
          <p:cNvSpPr>
            <a:spLocks noGrp="1"/>
          </p:cNvSpPr>
          <p:nvPr>
            <p:ph type="sldNum" sz="quarter" idx="12"/>
          </p:nvPr>
        </p:nvSpPr>
        <p:spPr/>
        <p:txBody>
          <a:bodyPr/>
          <a:lstStyle/>
          <a:p>
            <a:fld id="{6AA10EC0-CC52-A246-A2C3-81389B6F8C64}" type="slidenum">
              <a:rPr lang="en-US" smtClean="0"/>
              <a:pPr/>
              <a:t>36</a:t>
            </a:fld>
            <a:endParaRPr lang="en-US" dirty="0"/>
          </a:p>
        </p:txBody>
      </p:sp>
      <p:sp>
        <p:nvSpPr>
          <p:cNvPr id="4" name="Title 3">
            <a:extLst>
              <a:ext uri="{FF2B5EF4-FFF2-40B4-BE49-F238E27FC236}">
                <a16:creationId xmlns:a16="http://schemas.microsoft.com/office/drawing/2014/main" id="{F42D18C1-9CE5-4FF6-A70C-494B7A95953E}"/>
              </a:ext>
            </a:extLst>
          </p:cNvPr>
          <p:cNvSpPr>
            <a:spLocks noGrp="1"/>
          </p:cNvSpPr>
          <p:nvPr>
            <p:ph type="title"/>
          </p:nvPr>
        </p:nvSpPr>
        <p:spPr>
          <a:xfrm>
            <a:off x="402571" y="365874"/>
            <a:ext cx="7362077" cy="789958"/>
          </a:xfrm>
        </p:spPr>
        <p:txBody>
          <a:bodyPr>
            <a:normAutofit/>
          </a:bodyPr>
          <a:lstStyle/>
          <a:p>
            <a:r>
              <a:rPr lang="en-US" dirty="0">
                <a:solidFill>
                  <a:srgbClr val="002060"/>
                </a:solidFill>
              </a:rPr>
              <a:t>References</a:t>
            </a:r>
            <a:endParaRPr lang="en-AU" dirty="0">
              <a:solidFill>
                <a:srgbClr val="002060"/>
              </a:solidFill>
            </a:endParaRPr>
          </a:p>
        </p:txBody>
      </p:sp>
    </p:spTree>
    <p:extLst>
      <p:ext uri="{BB962C8B-B14F-4D97-AF65-F5344CB8AC3E}">
        <p14:creationId xmlns:p14="http://schemas.microsoft.com/office/powerpoint/2010/main" val="3435122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665744-9FBC-46F6-B28B-B3362933D012}"/>
              </a:ext>
            </a:extLst>
          </p:cNvPr>
          <p:cNvSpPr>
            <a:spLocks noGrp="1"/>
          </p:cNvSpPr>
          <p:nvPr>
            <p:ph type="sldNum" sz="quarter" idx="12"/>
          </p:nvPr>
        </p:nvSpPr>
        <p:spPr/>
        <p:txBody>
          <a:bodyPr/>
          <a:lstStyle/>
          <a:p>
            <a:fld id="{6AA10EC0-CC52-A246-A2C3-81389B6F8C64}" type="slidenum">
              <a:rPr lang="en-US" smtClean="0"/>
              <a:pPr/>
              <a:t>4</a:t>
            </a:fld>
            <a:endParaRPr lang="en-US" dirty="0"/>
          </a:p>
        </p:txBody>
      </p:sp>
      <p:sp>
        <p:nvSpPr>
          <p:cNvPr id="4" name="Title 3">
            <a:extLst>
              <a:ext uri="{FF2B5EF4-FFF2-40B4-BE49-F238E27FC236}">
                <a16:creationId xmlns:a16="http://schemas.microsoft.com/office/drawing/2014/main" id="{B205929D-F318-4F97-9DD3-7BB5E86679E6}"/>
              </a:ext>
            </a:extLst>
          </p:cNvPr>
          <p:cNvSpPr>
            <a:spLocks noGrp="1"/>
          </p:cNvSpPr>
          <p:nvPr>
            <p:ph type="title"/>
          </p:nvPr>
        </p:nvSpPr>
        <p:spPr/>
        <p:txBody>
          <a:bodyPr/>
          <a:lstStyle/>
          <a:p>
            <a:r>
              <a:rPr lang="en-US" dirty="0">
                <a:solidFill>
                  <a:srgbClr val="002060"/>
                </a:solidFill>
              </a:rPr>
              <a:t>About today’s class</a:t>
            </a:r>
            <a:endParaRPr lang="en-AU" dirty="0">
              <a:solidFill>
                <a:srgbClr val="002060"/>
              </a:solidFill>
            </a:endParaRPr>
          </a:p>
        </p:txBody>
      </p:sp>
      <p:sp>
        <p:nvSpPr>
          <p:cNvPr id="5" name="Content Placeholder 1">
            <a:extLst>
              <a:ext uri="{FF2B5EF4-FFF2-40B4-BE49-F238E27FC236}">
                <a16:creationId xmlns:a16="http://schemas.microsoft.com/office/drawing/2014/main" id="{8DBEFBCD-76AD-46C0-AA49-44668DE9FFB9}"/>
              </a:ext>
            </a:extLst>
          </p:cNvPr>
          <p:cNvSpPr txBox="1">
            <a:spLocks/>
          </p:cNvSpPr>
          <p:nvPr/>
        </p:nvSpPr>
        <p:spPr>
          <a:xfrm>
            <a:off x="1196934" y="1430332"/>
            <a:ext cx="2887784" cy="3398762"/>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buFont typeface="Arial" panose="020B0604020202020204" pitchFamily="34" charset="0"/>
              <a:buNone/>
            </a:pPr>
            <a:r>
              <a:rPr lang="en-US" sz="1800" b="1" dirty="0">
                <a:latin typeface="Tw Cen MT" panose="020B0602020104020603" pitchFamily="34" charset="0"/>
              </a:rPr>
              <a:t>Block 1</a:t>
            </a:r>
            <a:endParaRPr lang="en-US" sz="1200" dirty="0">
              <a:latin typeface="Tw Cen MT" panose="020B0602020104020603" pitchFamily="34" charset="0"/>
            </a:endParaRPr>
          </a:p>
          <a:p>
            <a:pPr>
              <a:spcBef>
                <a:spcPts val="100"/>
              </a:spcBef>
            </a:pPr>
            <a:r>
              <a:rPr lang="en-US" sz="1400" dirty="0">
                <a:latin typeface="Tw Cen MT" panose="020B0602020104020603" pitchFamily="34" charset="0"/>
              </a:rPr>
              <a:t>Unhealthy diets</a:t>
            </a:r>
          </a:p>
          <a:p>
            <a:pPr marL="539750" indent="-182563">
              <a:spcBef>
                <a:spcPts val="100"/>
              </a:spcBef>
              <a:buFontTx/>
              <a:buChar char="-"/>
              <a:tabLst>
                <a:tab pos="539750" algn="l"/>
              </a:tabLst>
            </a:pPr>
            <a:r>
              <a:rPr lang="en-US" sz="1200" dirty="0">
                <a:latin typeface="Tw Cen MT" panose="020B0602020104020603" pitchFamily="34" charset="0"/>
              </a:rPr>
              <a:t>Obesity </a:t>
            </a:r>
          </a:p>
          <a:p>
            <a:pPr marL="539750" indent="-182563">
              <a:spcBef>
                <a:spcPts val="100"/>
              </a:spcBef>
              <a:buFontTx/>
              <a:buChar char="-"/>
              <a:tabLst>
                <a:tab pos="539750" algn="l"/>
              </a:tabLst>
            </a:pPr>
            <a:r>
              <a:rPr lang="en-US" sz="1200" dirty="0">
                <a:latin typeface="Tw Cen MT" panose="020B0602020104020603" pitchFamily="34" charset="0"/>
              </a:rPr>
              <a:t>Malnutrition</a:t>
            </a:r>
          </a:p>
          <a:p>
            <a:pPr marL="539750" indent="-182563">
              <a:spcBef>
                <a:spcPts val="100"/>
              </a:spcBef>
              <a:buFontTx/>
              <a:buChar char="-"/>
              <a:tabLst>
                <a:tab pos="539750" algn="l"/>
              </a:tabLst>
            </a:pPr>
            <a:r>
              <a:rPr lang="en-US" sz="1200" dirty="0">
                <a:latin typeface="Tw Cen MT" panose="020B0602020104020603" pitchFamily="34" charset="0"/>
              </a:rPr>
              <a:t>Diet &amp; physical health</a:t>
            </a:r>
          </a:p>
          <a:p>
            <a:pPr marL="539750" indent="-182563">
              <a:spcBef>
                <a:spcPts val="100"/>
              </a:spcBef>
              <a:buFontTx/>
              <a:buChar char="-"/>
              <a:tabLst>
                <a:tab pos="539750" algn="l"/>
              </a:tabLst>
            </a:pPr>
            <a:r>
              <a:rPr lang="en-US" sz="1200" dirty="0">
                <a:latin typeface="Tw Cen MT" panose="020B0602020104020603" pitchFamily="34" charset="0"/>
              </a:rPr>
              <a:t>Diet &amp; mental heath</a:t>
            </a:r>
          </a:p>
          <a:p>
            <a:pPr marL="539750" indent="-182563">
              <a:spcBef>
                <a:spcPts val="100"/>
              </a:spcBef>
              <a:buFontTx/>
              <a:buChar char="-"/>
              <a:tabLst>
                <a:tab pos="539750" algn="l"/>
              </a:tabLst>
            </a:pPr>
            <a:r>
              <a:rPr lang="en-US" sz="1200" dirty="0">
                <a:latin typeface="Tw Cen MT" panose="020B0602020104020603" pitchFamily="34" charset="0"/>
              </a:rPr>
              <a:t>Causes &amp; correlates of poor dietary intake</a:t>
            </a:r>
            <a:endParaRPr lang="en-US" sz="1400" dirty="0">
              <a:latin typeface="Tw Cen MT" panose="020B0602020104020603" pitchFamily="34" charset="0"/>
            </a:endParaRPr>
          </a:p>
          <a:p>
            <a:pPr marL="0" indent="0">
              <a:spcBef>
                <a:spcPts val="100"/>
              </a:spcBef>
              <a:buNone/>
              <a:tabLst>
                <a:tab pos="539750" algn="l"/>
              </a:tabLst>
            </a:pPr>
            <a:endParaRPr lang="en-US" sz="1400" dirty="0">
              <a:latin typeface="Tw Cen MT" panose="020B0602020104020603" pitchFamily="34" charset="0"/>
            </a:endParaRPr>
          </a:p>
          <a:p>
            <a:pPr marL="0" indent="0">
              <a:spcBef>
                <a:spcPts val="100"/>
              </a:spcBef>
              <a:buNone/>
              <a:tabLst>
                <a:tab pos="539750" algn="l"/>
              </a:tabLst>
            </a:pPr>
            <a:endParaRPr lang="en-US" sz="1400" dirty="0">
              <a:latin typeface="Tw Cen MT" panose="020B0602020104020603" pitchFamily="34" charset="0"/>
            </a:endParaRPr>
          </a:p>
          <a:p>
            <a:pPr>
              <a:spcBef>
                <a:spcPts val="100"/>
              </a:spcBef>
              <a:tabLst>
                <a:tab pos="539750" algn="l"/>
              </a:tabLst>
            </a:pPr>
            <a:r>
              <a:rPr lang="en-US" sz="1400" dirty="0">
                <a:latin typeface="Tw Cen MT" panose="020B0602020104020603" pitchFamily="34" charset="0"/>
              </a:rPr>
              <a:t>Interactive task: What makes a healthy diet?</a:t>
            </a:r>
            <a:endParaRPr lang="en-US" sz="1100" dirty="0">
              <a:latin typeface="Tw Cen MT" panose="020B0602020104020603" pitchFamily="34" charset="0"/>
            </a:endParaRPr>
          </a:p>
          <a:p>
            <a:pPr>
              <a:spcBef>
                <a:spcPts val="100"/>
              </a:spcBef>
              <a:tabLst>
                <a:tab pos="539750" algn="l"/>
              </a:tabLst>
            </a:pPr>
            <a:endParaRPr lang="en-US" sz="1100" dirty="0">
              <a:latin typeface="Tw Cen MT" panose="020B0602020104020603" pitchFamily="34" charset="0"/>
            </a:endParaRPr>
          </a:p>
          <a:p>
            <a:pPr marL="0" indent="0">
              <a:spcBef>
                <a:spcPts val="100"/>
              </a:spcBef>
              <a:buNone/>
            </a:pPr>
            <a:endParaRPr lang="en-US" sz="600" dirty="0">
              <a:latin typeface="Tw Cen MT" panose="020B0602020104020603" pitchFamily="34" charset="0"/>
            </a:endParaRPr>
          </a:p>
          <a:p>
            <a:pPr marL="719138" indent="0">
              <a:spcBef>
                <a:spcPts val="100"/>
              </a:spcBef>
              <a:buNone/>
            </a:pPr>
            <a:r>
              <a:rPr lang="en-US" sz="1400" b="1" dirty="0">
                <a:latin typeface="Tw Cen MT" panose="020B0602020104020603" pitchFamily="34" charset="0"/>
              </a:rPr>
              <a:t>~10-minute break </a:t>
            </a:r>
          </a:p>
          <a:p>
            <a:pPr marL="0" indent="0">
              <a:spcBef>
                <a:spcPts val="100"/>
              </a:spcBef>
              <a:buNone/>
            </a:pPr>
            <a:r>
              <a:rPr lang="en-US" sz="1400" dirty="0">
                <a:latin typeface="Tw Cen MT" panose="020B0602020104020603" pitchFamily="34" charset="0"/>
              </a:rPr>
              <a:t> </a:t>
            </a:r>
          </a:p>
          <a:p>
            <a:pPr>
              <a:spcBef>
                <a:spcPts val="100"/>
              </a:spcBef>
            </a:pPr>
            <a:endParaRPr lang="en-US" sz="1400" dirty="0">
              <a:latin typeface="Tw Cen MT" panose="020B0602020104020603" pitchFamily="34" charset="0"/>
            </a:endParaRPr>
          </a:p>
          <a:p>
            <a:pPr marL="0" indent="0">
              <a:spcBef>
                <a:spcPts val="100"/>
              </a:spcBef>
              <a:buNone/>
            </a:pPr>
            <a:endParaRPr lang="en-US" sz="1400" dirty="0">
              <a:latin typeface="Tw Cen MT" panose="020B0602020104020603" pitchFamily="34" charset="0"/>
            </a:endParaRPr>
          </a:p>
          <a:p>
            <a:pPr marL="0" indent="0">
              <a:spcBef>
                <a:spcPts val="100"/>
              </a:spcBef>
              <a:buNone/>
            </a:pPr>
            <a:endParaRPr lang="en-US" sz="1400" dirty="0">
              <a:latin typeface="Tw Cen MT" panose="020B0602020104020603" pitchFamily="34" charset="0"/>
            </a:endParaRPr>
          </a:p>
        </p:txBody>
      </p:sp>
      <p:sp>
        <p:nvSpPr>
          <p:cNvPr id="11" name="Content Placeholder 1">
            <a:extLst>
              <a:ext uri="{FF2B5EF4-FFF2-40B4-BE49-F238E27FC236}">
                <a16:creationId xmlns:a16="http://schemas.microsoft.com/office/drawing/2014/main" id="{C0BE2648-31DA-415A-86D6-C621D45009D2}"/>
              </a:ext>
            </a:extLst>
          </p:cNvPr>
          <p:cNvSpPr txBox="1">
            <a:spLocks/>
          </p:cNvSpPr>
          <p:nvPr/>
        </p:nvSpPr>
        <p:spPr>
          <a:xfrm>
            <a:off x="4771523" y="1400832"/>
            <a:ext cx="2970482" cy="3398762"/>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buNone/>
            </a:pPr>
            <a:r>
              <a:rPr lang="en-US" sz="1800" b="1" dirty="0">
                <a:latin typeface="Tw Cen MT" panose="020B0602020104020603" pitchFamily="34" charset="0"/>
              </a:rPr>
              <a:t>Block 2</a:t>
            </a:r>
          </a:p>
          <a:p>
            <a:pPr>
              <a:spcBef>
                <a:spcPts val="100"/>
              </a:spcBef>
            </a:pPr>
            <a:r>
              <a:rPr lang="en-AU" sz="1400" dirty="0">
                <a:latin typeface="Tw Cen MT" panose="020B0602020104020603" pitchFamily="34" charset="0"/>
              </a:rPr>
              <a:t>How can we promote healthy eating behaviour?</a:t>
            </a:r>
            <a:endParaRPr lang="en-US" sz="1200" dirty="0">
              <a:latin typeface="Tw Cen MT" panose="020B0602020104020603" pitchFamily="34" charset="0"/>
            </a:endParaRPr>
          </a:p>
          <a:p>
            <a:pPr marL="539750" indent="-182563">
              <a:spcBef>
                <a:spcPts val="100"/>
              </a:spcBef>
              <a:buFontTx/>
              <a:buChar char="-"/>
              <a:tabLst>
                <a:tab pos="539750" algn="l"/>
              </a:tabLst>
            </a:pPr>
            <a:r>
              <a:rPr lang="en-US" sz="1200" dirty="0">
                <a:latin typeface="Tw Cen MT" panose="020B0602020104020603" pitchFamily="34" charset="0"/>
              </a:rPr>
              <a:t>Key strategies</a:t>
            </a:r>
          </a:p>
          <a:p>
            <a:pPr marL="539750" indent="-182563">
              <a:spcBef>
                <a:spcPts val="100"/>
              </a:spcBef>
              <a:buFontTx/>
              <a:buChar char="-"/>
              <a:tabLst>
                <a:tab pos="539750" algn="l"/>
              </a:tabLst>
            </a:pPr>
            <a:r>
              <a:rPr lang="en-US" sz="1200" dirty="0" err="1">
                <a:latin typeface="Tw Cen MT" panose="020B0602020104020603" pitchFamily="34" charset="0"/>
              </a:rPr>
              <a:t>Behaviour</a:t>
            </a:r>
            <a:r>
              <a:rPr lang="en-US" sz="1200" dirty="0">
                <a:latin typeface="Tw Cen MT" panose="020B0602020104020603" pitchFamily="34" charset="0"/>
              </a:rPr>
              <a:t> change models</a:t>
            </a:r>
          </a:p>
          <a:p>
            <a:pPr marL="539750" indent="-182563">
              <a:spcBef>
                <a:spcPts val="100"/>
              </a:spcBef>
              <a:buFontTx/>
              <a:buChar char="-"/>
              <a:tabLst>
                <a:tab pos="539750" algn="l"/>
              </a:tabLst>
            </a:pPr>
            <a:r>
              <a:rPr lang="en-US" sz="1200" dirty="0">
                <a:latin typeface="Tw Cen MT" panose="020B0602020104020603" pitchFamily="34" charset="0"/>
              </a:rPr>
              <a:t>Common types of intervention</a:t>
            </a:r>
          </a:p>
          <a:p>
            <a:pPr marL="539750" indent="-182563">
              <a:spcBef>
                <a:spcPts val="100"/>
              </a:spcBef>
              <a:buFontTx/>
              <a:buChar char="-"/>
              <a:tabLst>
                <a:tab pos="539750" algn="l"/>
              </a:tabLst>
            </a:pPr>
            <a:r>
              <a:rPr lang="en-US" sz="1200" dirty="0">
                <a:latin typeface="Tw Cen MT" panose="020B0602020104020603" pitchFamily="34" charset="0"/>
              </a:rPr>
              <a:t>The need for regulatory change</a:t>
            </a:r>
          </a:p>
          <a:p>
            <a:pPr marL="357187" indent="0">
              <a:spcBef>
                <a:spcPts val="100"/>
              </a:spcBef>
              <a:buNone/>
              <a:tabLst>
                <a:tab pos="539750" algn="l"/>
              </a:tabLst>
            </a:pPr>
            <a:endParaRPr lang="en-US" sz="2000" dirty="0">
              <a:latin typeface="Tw Cen MT" panose="020B0602020104020603" pitchFamily="34" charset="0"/>
            </a:endParaRPr>
          </a:p>
          <a:p>
            <a:pPr marL="357187" indent="0">
              <a:spcBef>
                <a:spcPts val="100"/>
              </a:spcBef>
              <a:buNone/>
              <a:tabLst>
                <a:tab pos="539750" algn="l"/>
              </a:tabLst>
            </a:pPr>
            <a:r>
              <a:rPr lang="en-US" sz="1400" dirty="0">
                <a:latin typeface="Tw Cen MT" panose="020B0602020104020603" pitchFamily="34" charset="0"/>
              </a:rPr>
              <a:t>Interactive task: Should we have a more extensive sugar tax in the UK?</a:t>
            </a:r>
          </a:p>
          <a:p>
            <a:pPr marL="0" indent="0">
              <a:spcBef>
                <a:spcPts val="100"/>
              </a:spcBef>
              <a:buNone/>
              <a:tabLst>
                <a:tab pos="536575" algn="l"/>
              </a:tabLst>
            </a:pPr>
            <a:endParaRPr lang="en-US" sz="1600" dirty="0">
              <a:latin typeface="Tw Cen MT" panose="020B0602020104020603" pitchFamily="34" charset="0"/>
            </a:endParaRPr>
          </a:p>
          <a:p>
            <a:pPr marL="179388" indent="0" algn="ctr">
              <a:spcBef>
                <a:spcPts val="100"/>
              </a:spcBef>
              <a:buNone/>
            </a:pPr>
            <a:r>
              <a:rPr lang="en-US" sz="1400" b="1" dirty="0">
                <a:latin typeface="Tw Cen MT" panose="020B0602020104020603" pitchFamily="34" charset="0"/>
              </a:rPr>
              <a:t>~5-minute question </a:t>
            </a:r>
          </a:p>
          <a:p>
            <a:pPr marL="179388" indent="0" algn="ctr">
              <a:spcBef>
                <a:spcPts val="100"/>
              </a:spcBef>
              <a:buNone/>
            </a:pPr>
            <a:r>
              <a:rPr lang="en-US" sz="1400" b="1" dirty="0">
                <a:latin typeface="Tw Cen MT" panose="020B0602020104020603" pitchFamily="34" charset="0"/>
              </a:rPr>
              <a:t>&amp; discussion time</a:t>
            </a:r>
            <a:endParaRPr lang="en-US" sz="1400" dirty="0">
              <a:latin typeface="Tw Cen MT" panose="020B0602020104020603" pitchFamily="34" charset="0"/>
            </a:endParaRPr>
          </a:p>
          <a:p>
            <a:pPr marL="0" indent="0">
              <a:spcBef>
                <a:spcPts val="100"/>
              </a:spcBef>
              <a:buNone/>
            </a:pPr>
            <a:r>
              <a:rPr lang="en-US" sz="1400" dirty="0">
                <a:latin typeface="Tw Cen MT" panose="020B0602020104020603" pitchFamily="34" charset="0"/>
              </a:rPr>
              <a:t> </a:t>
            </a:r>
          </a:p>
          <a:p>
            <a:pPr marL="0" indent="0">
              <a:spcBef>
                <a:spcPts val="100"/>
              </a:spcBef>
              <a:buNone/>
              <a:tabLst>
                <a:tab pos="536575" algn="l"/>
              </a:tabLst>
            </a:pPr>
            <a:endParaRPr lang="en-US" sz="1400" dirty="0">
              <a:latin typeface="Tw Cen MT" panose="020B0602020104020603" pitchFamily="34" charset="0"/>
            </a:endParaRPr>
          </a:p>
          <a:p>
            <a:pPr marL="0" indent="0">
              <a:spcBef>
                <a:spcPts val="100"/>
              </a:spcBef>
              <a:buNone/>
              <a:tabLst>
                <a:tab pos="536575" algn="l"/>
              </a:tabLst>
            </a:pPr>
            <a:endParaRPr lang="en-US" sz="1400" dirty="0">
              <a:latin typeface="Tw Cen MT" panose="020B0602020104020603" pitchFamily="34" charset="0"/>
            </a:endParaRPr>
          </a:p>
          <a:p>
            <a:pPr marL="0" indent="0">
              <a:spcBef>
                <a:spcPts val="100"/>
              </a:spcBef>
              <a:buNone/>
            </a:pPr>
            <a:r>
              <a:rPr lang="en-US" sz="1300" dirty="0">
                <a:latin typeface="Tw Cen MT" panose="020B0602020104020603" pitchFamily="34" charset="0"/>
              </a:rPr>
              <a:t> </a:t>
            </a:r>
          </a:p>
        </p:txBody>
      </p:sp>
      <p:pic>
        <p:nvPicPr>
          <p:cNvPr id="13" name="Graphic 12" descr="Latte Cup with solid fill">
            <a:extLst>
              <a:ext uri="{FF2B5EF4-FFF2-40B4-BE49-F238E27FC236}">
                <a16:creationId xmlns:a16="http://schemas.microsoft.com/office/drawing/2014/main" id="{F053A857-33B3-4189-AC54-2019E61C4D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2326" y="4182792"/>
            <a:ext cx="514501" cy="514501"/>
          </a:xfrm>
          <a:prstGeom prst="rect">
            <a:avLst/>
          </a:prstGeom>
        </p:spPr>
      </p:pic>
      <p:pic>
        <p:nvPicPr>
          <p:cNvPr id="15" name="Graphic 14" descr="Coffee with solid fill">
            <a:extLst>
              <a:ext uri="{FF2B5EF4-FFF2-40B4-BE49-F238E27FC236}">
                <a16:creationId xmlns:a16="http://schemas.microsoft.com/office/drawing/2014/main" id="{EB178013-1D0F-491D-BA10-D8B81FF500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0220" y="4182791"/>
            <a:ext cx="514502" cy="514502"/>
          </a:xfrm>
          <a:prstGeom prst="rect">
            <a:avLst/>
          </a:prstGeom>
        </p:spPr>
      </p:pic>
      <p:pic>
        <p:nvPicPr>
          <p:cNvPr id="14" name="Graphic 13" descr="Thought with solid fill">
            <a:extLst>
              <a:ext uri="{FF2B5EF4-FFF2-40B4-BE49-F238E27FC236}">
                <a16:creationId xmlns:a16="http://schemas.microsoft.com/office/drawing/2014/main" id="{010F6FE2-28AA-4429-9AA6-1D3BF15909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5286" y="3972182"/>
            <a:ext cx="467860" cy="467860"/>
          </a:xfrm>
          <a:prstGeom prst="rect">
            <a:avLst/>
          </a:prstGeom>
        </p:spPr>
      </p:pic>
      <p:pic>
        <p:nvPicPr>
          <p:cNvPr id="16" name="Graphic 15" descr="Chat with solid fill">
            <a:extLst>
              <a:ext uri="{FF2B5EF4-FFF2-40B4-BE49-F238E27FC236}">
                <a16:creationId xmlns:a16="http://schemas.microsoft.com/office/drawing/2014/main" id="{1E3484A9-5842-417D-81D7-46A2DCD1B8E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47318" y="3972182"/>
            <a:ext cx="467860" cy="467860"/>
          </a:xfrm>
          <a:prstGeom prst="rect">
            <a:avLst/>
          </a:prstGeom>
        </p:spPr>
      </p:pic>
    </p:spTree>
    <p:extLst>
      <p:ext uri="{BB962C8B-B14F-4D97-AF65-F5344CB8AC3E}">
        <p14:creationId xmlns:p14="http://schemas.microsoft.com/office/powerpoint/2010/main" val="144531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7E00A8-7937-46FC-BCF8-B97226CB8811}"/>
              </a:ext>
            </a:extLst>
          </p:cNvPr>
          <p:cNvSpPr>
            <a:spLocks noGrp="1"/>
          </p:cNvSpPr>
          <p:nvPr>
            <p:ph type="sldNum" sz="quarter" idx="12"/>
          </p:nvPr>
        </p:nvSpPr>
        <p:spPr/>
        <p:txBody>
          <a:bodyPr/>
          <a:lstStyle/>
          <a:p>
            <a:fld id="{6AA10EC0-CC52-A246-A2C3-81389B6F8C64}" type="slidenum">
              <a:rPr lang="en-US" smtClean="0"/>
              <a:pPr/>
              <a:t>5</a:t>
            </a:fld>
            <a:endParaRPr lang="en-US" dirty="0"/>
          </a:p>
        </p:txBody>
      </p:sp>
      <p:sp>
        <p:nvSpPr>
          <p:cNvPr id="4" name="Title 3">
            <a:extLst>
              <a:ext uri="{FF2B5EF4-FFF2-40B4-BE49-F238E27FC236}">
                <a16:creationId xmlns:a16="http://schemas.microsoft.com/office/drawing/2014/main" id="{84C424AC-22A5-49B6-8416-A37BE765603F}"/>
              </a:ext>
            </a:extLst>
          </p:cNvPr>
          <p:cNvSpPr>
            <a:spLocks noGrp="1"/>
          </p:cNvSpPr>
          <p:nvPr>
            <p:ph type="title"/>
          </p:nvPr>
        </p:nvSpPr>
        <p:spPr>
          <a:xfrm>
            <a:off x="890961" y="2176771"/>
            <a:ext cx="7362077" cy="789958"/>
          </a:xfrm>
        </p:spPr>
        <p:txBody>
          <a:bodyPr>
            <a:normAutofit fontScale="90000"/>
          </a:bodyPr>
          <a:lstStyle/>
          <a:p>
            <a:pPr algn="ctr"/>
            <a:r>
              <a:rPr lang="en-US" sz="5400" dirty="0">
                <a:solidFill>
                  <a:srgbClr val="002060"/>
                </a:solidFill>
              </a:rPr>
              <a:t>Block 1</a:t>
            </a:r>
            <a:br>
              <a:rPr lang="en-US" sz="5400" dirty="0">
                <a:solidFill>
                  <a:srgbClr val="002060"/>
                </a:solidFill>
              </a:rPr>
            </a:br>
            <a:br>
              <a:rPr lang="en-US" sz="5400" dirty="0">
                <a:solidFill>
                  <a:srgbClr val="002060"/>
                </a:solidFill>
              </a:rPr>
            </a:br>
            <a:r>
              <a:rPr lang="en-US" sz="4900" b="0" i="1" u="sng" dirty="0">
                <a:solidFill>
                  <a:srgbClr val="002060"/>
                </a:solidFill>
              </a:rPr>
              <a:t>Unhealthy diets</a:t>
            </a:r>
            <a:endParaRPr lang="en-AU" sz="5400" b="0" i="1" u="sng" dirty="0">
              <a:solidFill>
                <a:srgbClr val="002060"/>
              </a:solidFill>
            </a:endParaRPr>
          </a:p>
        </p:txBody>
      </p:sp>
    </p:spTree>
    <p:extLst>
      <p:ext uri="{BB962C8B-B14F-4D97-AF65-F5344CB8AC3E}">
        <p14:creationId xmlns:p14="http://schemas.microsoft.com/office/powerpoint/2010/main" val="4218203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6</a:t>
            </a:fld>
            <a:endParaRPr lang="en-US" dirty="0"/>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652644" y="1283676"/>
            <a:ext cx="3746309" cy="3572936"/>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endParaRPr lang="en-US" sz="1800" dirty="0">
              <a:latin typeface="Filson Pro Book" panose="02000000000000000000" pitchFamily="50" charset="0"/>
            </a:endParaRPr>
          </a:p>
          <a:p>
            <a:pPr marL="0" indent="0">
              <a:spcBef>
                <a:spcPts val="100"/>
              </a:spcBef>
              <a:spcAft>
                <a:spcPts val="600"/>
              </a:spcAft>
              <a:buNone/>
            </a:pPr>
            <a:r>
              <a:rPr lang="en-US" sz="1400" dirty="0">
                <a:latin typeface="Tw Cen MT" panose="020B0602020104020603" pitchFamily="34" charset="0"/>
              </a:rPr>
              <a:t>Weight categories and obesity are typically defined by </a:t>
            </a:r>
            <a:r>
              <a:rPr lang="en-US" sz="1400" b="1" dirty="0">
                <a:latin typeface="Tw Cen MT" panose="020B0602020104020603" pitchFamily="34" charset="0"/>
              </a:rPr>
              <a:t>Body Mass Index (BMI)</a:t>
            </a:r>
          </a:p>
          <a:p>
            <a:pPr marL="0" indent="0">
              <a:spcBef>
                <a:spcPts val="100"/>
              </a:spcBef>
              <a:spcAft>
                <a:spcPts val="600"/>
              </a:spcAft>
              <a:buNone/>
            </a:pPr>
            <a:endParaRPr lang="en-US" sz="1400" dirty="0">
              <a:latin typeface="Tw Cen MT" panose="020B0602020104020603" pitchFamily="34" charset="0"/>
            </a:endParaRPr>
          </a:p>
          <a:p>
            <a:pPr marL="0" indent="0">
              <a:spcBef>
                <a:spcPts val="100"/>
              </a:spcBef>
              <a:spcAft>
                <a:spcPts val="600"/>
              </a:spcAft>
              <a:buNone/>
            </a:pPr>
            <a:r>
              <a:rPr lang="en-US" sz="1400" dirty="0">
                <a:latin typeface="Tw Cen MT" panose="020B0602020104020603" pitchFamily="34" charset="0"/>
                <a:hlinkClick r:id="rId3"/>
              </a:rPr>
              <a:t>WHO (2022</a:t>
            </a:r>
            <a:r>
              <a:rPr lang="en-US" sz="1400" dirty="0">
                <a:latin typeface="Tw Cen MT" panose="020B0602020104020603" pitchFamily="34" charset="0"/>
              </a:rPr>
              <a:t>) ranges:</a:t>
            </a:r>
          </a:p>
          <a:p>
            <a:pPr>
              <a:spcBef>
                <a:spcPts val="100"/>
              </a:spcBef>
            </a:pPr>
            <a:r>
              <a:rPr lang="en-US" sz="1400" dirty="0">
                <a:latin typeface="Tw Cen MT" panose="020B0602020104020603" pitchFamily="34" charset="0"/>
              </a:rPr>
              <a:t>&lt;18.5 = underweight</a:t>
            </a:r>
          </a:p>
          <a:p>
            <a:pPr>
              <a:spcBef>
                <a:spcPts val="100"/>
              </a:spcBef>
            </a:pPr>
            <a:r>
              <a:rPr lang="en-US" sz="1400" dirty="0">
                <a:latin typeface="Tw Cen MT" panose="020B0602020104020603" pitchFamily="34" charset="0"/>
              </a:rPr>
              <a:t>18.5–24.9 = normal weight (“healthy”)</a:t>
            </a:r>
          </a:p>
          <a:p>
            <a:pPr>
              <a:spcBef>
                <a:spcPts val="100"/>
              </a:spcBef>
            </a:pPr>
            <a:r>
              <a:rPr lang="en-US" sz="1400" dirty="0">
                <a:latin typeface="Tw Cen MT" panose="020B0602020104020603" pitchFamily="34" charset="0"/>
              </a:rPr>
              <a:t>25–29.9 = overweight</a:t>
            </a:r>
          </a:p>
          <a:p>
            <a:pPr>
              <a:spcBef>
                <a:spcPts val="100"/>
              </a:spcBef>
            </a:pPr>
            <a:r>
              <a:rPr lang="en-AU" sz="1400" dirty="0">
                <a:latin typeface="Tw Cen MT" panose="020B0602020104020603" pitchFamily="34" charset="0"/>
              </a:rPr>
              <a:t>≥30 = obesity</a:t>
            </a:r>
          </a:p>
          <a:p>
            <a:pPr marL="0" indent="0">
              <a:lnSpc>
                <a:spcPct val="200000"/>
              </a:lnSpc>
              <a:spcBef>
                <a:spcPts val="100"/>
              </a:spcBef>
              <a:spcAft>
                <a:spcPts val="600"/>
              </a:spcAft>
              <a:buNone/>
            </a:pPr>
            <a:r>
              <a:rPr lang="en-US" sz="1400" b="1" dirty="0">
                <a:latin typeface="Tw Cen MT" panose="020B0602020104020603" pitchFamily="34" charset="0"/>
              </a:rPr>
              <a:t>Limitations?</a:t>
            </a:r>
          </a:p>
          <a:p>
            <a:pPr marL="0" indent="0">
              <a:spcBef>
                <a:spcPts val="100"/>
              </a:spcBef>
              <a:spcAft>
                <a:spcPts val="600"/>
              </a:spcAft>
              <a:buNone/>
            </a:pPr>
            <a:r>
              <a:rPr lang="en-US" sz="1400" b="1" dirty="0">
                <a:latin typeface="Tw Cen MT" panose="020B0602020104020603" pitchFamily="34" charset="0"/>
              </a:rPr>
              <a:t>Alternatives:</a:t>
            </a:r>
          </a:p>
          <a:p>
            <a:pPr>
              <a:spcBef>
                <a:spcPts val="100"/>
              </a:spcBef>
            </a:pPr>
            <a:r>
              <a:rPr lang="en-US" sz="1400" dirty="0">
                <a:latin typeface="Tw Cen MT" panose="020B0602020104020603" pitchFamily="34" charset="0"/>
              </a:rPr>
              <a:t>Visceral fat (compare with subcutaneous fat)</a:t>
            </a:r>
          </a:p>
          <a:p>
            <a:pPr>
              <a:spcBef>
                <a:spcPts val="100"/>
              </a:spcBef>
            </a:pPr>
            <a:r>
              <a:rPr lang="en-US" sz="1400" dirty="0">
                <a:latin typeface="Tw Cen MT" panose="020B0602020104020603" pitchFamily="34" charset="0"/>
              </a:rPr>
              <a:t>Waist-to-hip ratio</a:t>
            </a:r>
          </a:p>
          <a:p>
            <a:pPr>
              <a:spcBef>
                <a:spcPts val="100"/>
              </a:spcBef>
              <a:spcAft>
                <a:spcPts val="600"/>
              </a:spcAft>
            </a:pPr>
            <a:endParaRPr lang="en-US" sz="1400" dirty="0">
              <a:latin typeface="Tw Cen MT" panose="020B0602020104020603" pitchFamily="34" charset="0"/>
            </a:endParaRPr>
          </a:p>
          <a:p>
            <a:pPr>
              <a:spcBef>
                <a:spcPts val="100"/>
              </a:spcBef>
              <a:spcAft>
                <a:spcPts val="600"/>
              </a:spcAft>
            </a:pPr>
            <a:endParaRPr lang="en-US" sz="1400" dirty="0">
              <a:latin typeface="Tw Cen MT" panose="020B0602020104020603" pitchFamily="34" charset="0"/>
            </a:endParaRPr>
          </a:p>
          <a:p>
            <a:pPr marL="539750" indent="-182563">
              <a:lnSpc>
                <a:spcPct val="150000"/>
              </a:lnSpc>
              <a:spcBef>
                <a:spcPts val="100"/>
              </a:spcBef>
              <a:buFontTx/>
              <a:buChar char="-"/>
              <a:tabLst>
                <a:tab pos="539750" algn="l"/>
              </a:tabLst>
            </a:pPr>
            <a:endParaRPr lang="en-US" sz="1400" dirty="0">
              <a:latin typeface="Tw Cen MT" panose="020B0602020104020603" pitchFamily="34" charset="0"/>
            </a:endParaRPr>
          </a:p>
          <a:p>
            <a:pPr marL="539750" indent="-182563">
              <a:lnSpc>
                <a:spcPct val="150000"/>
              </a:lnSpc>
              <a:spcBef>
                <a:spcPts val="100"/>
              </a:spcBef>
              <a:buFontTx/>
              <a:buChar char="-"/>
              <a:tabLst>
                <a:tab pos="539750" algn="l"/>
              </a:tabLst>
            </a:pPr>
            <a:endParaRPr lang="en-US" sz="1400" dirty="0">
              <a:latin typeface="Tw Cen MT" panose="020B0602020104020603" pitchFamily="34" charset="0"/>
            </a:endParaRPr>
          </a:p>
          <a:p>
            <a:pPr marL="0" indent="0" algn="ctr">
              <a:spcBef>
                <a:spcPts val="600"/>
              </a:spcBef>
              <a:buNone/>
            </a:pPr>
            <a:endParaRPr lang="en-US" sz="1400" dirty="0">
              <a:latin typeface="Filson Pro Book" panose="02000000000000000000" pitchFamily="50" charset="0"/>
            </a:endParaRP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Unhealthy diets </a:t>
            </a:r>
          </a:p>
          <a:p>
            <a:r>
              <a:rPr lang="en-US" sz="1400" dirty="0">
                <a:solidFill>
                  <a:srgbClr val="002060"/>
                </a:solidFill>
              </a:rPr>
              <a:t>Obesity</a:t>
            </a:r>
            <a:endParaRPr lang="en-AU" sz="1400" dirty="0">
              <a:solidFill>
                <a:srgbClr val="002060"/>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E566C7D-9F87-4A40-BC9A-6767A363A55B}"/>
                  </a:ext>
                </a:extLst>
              </p:cNvPr>
              <p:cNvSpPr txBox="1"/>
              <p:nvPr/>
            </p:nvSpPr>
            <p:spPr>
              <a:xfrm>
                <a:off x="4472342" y="1395338"/>
                <a:ext cx="3886199" cy="722066"/>
              </a:xfrm>
              <a:custGeom>
                <a:avLst/>
                <a:gdLst>
                  <a:gd name="connsiteX0" fmla="*/ 0 w 3886199"/>
                  <a:gd name="connsiteY0" fmla="*/ 0 h 722066"/>
                  <a:gd name="connsiteX1" fmla="*/ 500320 w 3886199"/>
                  <a:gd name="connsiteY1" fmla="*/ 0 h 722066"/>
                  <a:gd name="connsiteX2" fmla="*/ 1000641 w 3886199"/>
                  <a:gd name="connsiteY2" fmla="*/ 0 h 722066"/>
                  <a:gd name="connsiteX3" fmla="*/ 1500961 w 3886199"/>
                  <a:gd name="connsiteY3" fmla="*/ 0 h 722066"/>
                  <a:gd name="connsiteX4" fmla="*/ 1963623 w 3886199"/>
                  <a:gd name="connsiteY4" fmla="*/ 0 h 722066"/>
                  <a:gd name="connsiteX5" fmla="*/ 2463943 w 3886199"/>
                  <a:gd name="connsiteY5" fmla="*/ 0 h 722066"/>
                  <a:gd name="connsiteX6" fmla="*/ 3001922 w 3886199"/>
                  <a:gd name="connsiteY6" fmla="*/ 0 h 722066"/>
                  <a:gd name="connsiteX7" fmla="*/ 3765852 w 3886199"/>
                  <a:gd name="connsiteY7" fmla="*/ 0 h 722066"/>
                  <a:gd name="connsiteX8" fmla="*/ 3886199 w 3886199"/>
                  <a:gd name="connsiteY8" fmla="*/ 120347 h 722066"/>
                  <a:gd name="connsiteX9" fmla="*/ 3886199 w 3886199"/>
                  <a:gd name="connsiteY9" fmla="*/ 409172 h 722066"/>
                  <a:gd name="connsiteX10" fmla="*/ 3886199 w 3886199"/>
                  <a:gd name="connsiteY10" fmla="*/ 722066 h 722066"/>
                  <a:gd name="connsiteX11" fmla="*/ 3886199 w 3886199"/>
                  <a:gd name="connsiteY11" fmla="*/ 722066 h 722066"/>
                  <a:gd name="connsiteX12" fmla="*/ 3272903 w 3886199"/>
                  <a:gd name="connsiteY12" fmla="*/ 722066 h 722066"/>
                  <a:gd name="connsiteX13" fmla="*/ 2810241 w 3886199"/>
                  <a:gd name="connsiteY13" fmla="*/ 722066 h 722066"/>
                  <a:gd name="connsiteX14" fmla="*/ 2196945 w 3886199"/>
                  <a:gd name="connsiteY14" fmla="*/ 722066 h 722066"/>
                  <a:gd name="connsiteX15" fmla="*/ 1583649 w 3886199"/>
                  <a:gd name="connsiteY15" fmla="*/ 722066 h 722066"/>
                  <a:gd name="connsiteX16" fmla="*/ 1083329 w 3886199"/>
                  <a:gd name="connsiteY16" fmla="*/ 722066 h 722066"/>
                  <a:gd name="connsiteX17" fmla="*/ 583009 w 3886199"/>
                  <a:gd name="connsiteY17" fmla="*/ 722066 h 722066"/>
                  <a:gd name="connsiteX18" fmla="*/ 120347 w 3886199"/>
                  <a:gd name="connsiteY18" fmla="*/ 722066 h 722066"/>
                  <a:gd name="connsiteX19" fmla="*/ 0 w 3886199"/>
                  <a:gd name="connsiteY19" fmla="*/ 601719 h 722066"/>
                  <a:gd name="connsiteX20" fmla="*/ 0 w 3886199"/>
                  <a:gd name="connsiteY20" fmla="*/ 306877 h 722066"/>
                  <a:gd name="connsiteX21" fmla="*/ 0 w 3886199"/>
                  <a:gd name="connsiteY21" fmla="*/ 0 h 72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86199" h="722066" extrusionOk="0">
                    <a:moveTo>
                      <a:pt x="0" y="0"/>
                    </a:moveTo>
                    <a:cubicBezTo>
                      <a:pt x="207643" y="-35017"/>
                      <a:pt x="397237" y="57034"/>
                      <a:pt x="500320" y="0"/>
                    </a:cubicBezTo>
                    <a:cubicBezTo>
                      <a:pt x="603403" y="-57034"/>
                      <a:pt x="817314" y="24632"/>
                      <a:pt x="1000641" y="0"/>
                    </a:cubicBezTo>
                    <a:cubicBezTo>
                      <a:pt x="1183968" y="-24632"/>
                      <a:pt x="1292488" y="42631"/>
                      <a:pt x="1500961" y="0"/>
                    </a:cubicBezTo>
                    <a:cubicBezTo>
                      <a:pt x="1709434" y="-42631"/>
                      <a:pt x="1785162" y="5554"/>
                      <a:pt x="1963623" y="0"/>
                    </a:cubicBezTo>
                    <a:cubicBezTo>
                      <a:pt x="2142084" y="-5554"/>
                      <a:pt x="2298471" y="46098"/>
                      <a:pt x="2463943" y="0"/>
                    </a:cubicBezTo>
                    <a:cubicBezTo>
                      <a:pt x="2629415" y="-46098"/>
                      <a:pt x="2768691" y="19949"/>
                      <a:pt x="3001922" y="0"/>
                    </a:cubicBezTo>
                    <a:cubicBezTo>
                      <a:pt x="3235153" y="-19949"/>
                      <a:pt x="3555735" y="37379"/>
                      <a:pt x="3765852" y="0"/>
                    </a:cubicBezTo>
                    <a:cubicBezTo>
                      <a:pt x="3805731" y="36106"/>
                      <a:pt x="3822329" y="66029"/>
                      <a:pt x="3886199" y="120347"/>
                    </a:cubicBezTo>
                    <a:cubicBezTo>
                      <a:pt x="3889740" y="191193"/>
                      <a:pt x="3876961" y="305148"/>
                      <a:pt x="3886199" y="409172"/>
                    </a:cubicBezTo>
                    <a:cubicBezTo>
                      <a:pt x="3895437" y="513196"/>
                      <a:pt x="3875815" y="566224"/>
                      <a:pt x="3886199" y="722066"/>
                    </a:cubicBezTo>
                    <a:lnTo>
                      <a:pt x="3886199" y="722066"/>
                    </a:lnTo>
                    <a:cubicBezTo>
                      <a:pt x="3585192" y="757411"/>
                      <a:pt x="3571739" y="682157"/>
                      <a:pt x="3272903" y="722066"/>
                    </a:cubicBezTo>
                    <a:cubicBezTo>
                      <a:pt x="2974067" y="761975"/>
                      <a:pt x="3031942" y="678212"/>
                      <a:pt x="2810241" y="722066"/>
                    </a:cubicBezTo>
                    <a:cubicBezTo>
                      <a:pt x="2588540" y="765920"/>
                      <a:pt x="2323278" y="674946"/>
                      <a:pt x="2196945" y="722066"/>
                    </a:cubicBezTo>
                    <a:cubicBezTo>
                      <a:pt x="2070612" y="769186"/>
                      <a:pt x="1825056" y="656487"/>
                      <a:pt x="1583649" y="722066"/>
                    </a:cubicBezTo>
                    <a:cubicBezTo>
                      <a:pt x="1342242" y="787645"/>
                      <a:pt x="1271801" y="677897"/>
                      <a:pt x="1083329" y="722066"/>
                    </a:cubicBezTo>
                    <a:cubicBezTo>
                      <a:pt x="894857" y="766235"/>
                      <a:pt x="813101" y="687855"/>
                      <a:pt x="583009" y="722066"/>
                    </a:cubicBezTo>
                    <a:cubicBezTo>
                      <a:pt x="352917" y="756277"/>
                      <a:pt x="228442" y="707715"/>
                      <a:pt x="120347" y="722066"/>
                    </a:cubicBezTo>
                    <a:cubicBezTo>
                      <a:pt x="76477" y="691082"/>
                      <a:pt x="50152" y="650429"/>
                      <a:pt x="0" y="601719"/>
                    </a:cubicBezTo>
                    <a:cubicBezTo>
                      <a:pt x="-33917" y="536993"/>
                      <a:pt x="8205" y="425949"/>
                      <a:pt x="0" y="306877"/>
                    </a:cubicBezTo>
                    <a:cubicBezTo>
                      <a:pt x="-8205" y="187805"/>
                      <a:pt x="24573" y="114905"/>
                      <a:pt x="0" y="0"/>
                    </a:cubicBezTo>
                    <a:close/>
                  </a:path>
                </a:pathLst>
              </a:custGeom>
              <a:noFill/>
              <a:ln w="28575">
                <a:solidFill>
                  <a:srgbClr val="002060"/>
                </a:solidFill>
                <a:extLst>
                  <a:ext uri="{C807C97D-BFC1-408E-A445-0C87EB9F89A2}">
                    <ask:lineSketchStyleProps xmlns:ask="http://schemas.microsoft.com/office/drawing/2018/sketchyshapes" sd="171924374">
                      <a:prstGeom prst="snip2DiagRect">
                        <a:avLst/>
                      </a:prstGeom>
                      <ask:type>
                        <ask:lineSketchScribble/>
                      </ask:type>
                    </ask:lineSketchStyleProps>
                  </a:ext>
                </a:extLst>
              </a:ln>
            </p:spPr>
            <p:txBody>
              <a:bodyPr wrap="square">
                <a:spAutoFit/>
              </a:bodyPr>
              <a:lstStyle/>
              <a:p>
                <a:pPr/>
                <a14:m>
                  <m:oMathPara xmlns:m="http://schemas.openxmlformats.org/officeDocument/2006/math">
                    <m:oMathParaPr>
                      <m:jc m:val="centerGroup"/>
                    </m:oMathParaPr>
                    <m:oMath xmlns:m="http://schemas.openxmlformats.org/officeDocument/2006/math">
                      <m:r>
                        <a:rPr lang="en-AU" sz="1600" b="0" i="1" smtClean="0">
                          <a:solidFill>
                            <a:srgbClr val="4D5156"/>
                          </a:solidFill>
                          <a:effectLst/>
                          <a:latin typeface="Cambria Math" panose="02040503050406030204" pitchFamily="18" charset="0"/>
                        </a:rPr>
                        <m:t>𝐵𝑜𝑑𝑦</m:t>
                      </m:r>
                      <m:r>
                        <a:rPr lang="en-AU" sz="1600" b="0" i="1" smtClean="0">
                          <a:solidFill>
                            <a:srgbClr val="4D5156"/>
                          </a:solidFill>
                          <a:effectLst/>
                          <a:latin typeface="Cambria Math" panose="02040503050406030204" pitchFamily="18" charset="0"/>
                        </a:rPr>
                        <m:t> </m:t>
                      </m:r>
                      <m:r>
                        <a:rPr lang="en-AU" sz="1600" b="0" i="1" smtClean="0">
                          <a:solidFill>
                            <a:srgbClr val="4D5156"/>
                          </a:solidFill>
                          <a:effectLst/>
                          <a:latin typeface="Cambria Math" panose="02040503050406030204" pitchFamily="18" charset="0"/>
                        </a:rPr>
                        <m:t>𝑚𝑎𝑠𝑠</m:t>
                      </m:r>
                      <m:r>
                        <a:rPr lang="en-US" sz="1600" b="0" i="1" smtClean="0">
                          <a:solidFill>
                            <a:srgbClr val="4D5156"/>
                          </a:solidFill>
                          <a:effectLst/>
                          <a:latin typeface="Cambria Math" panose="02040503050406030204" pitchFamily="18" charset="0"/>
                        </a:rPr>
                        <m:t>=</m:t>
                      </m:r>
                      <m:f>
                        <m:fPr>
                          <m:ctrlPr>
                            <a:rPr lang="en-US" sz="1600" b="0" i="1" smtClean="0">
                              <a:solidFill>
                                <a:srgbClr val="4D5156"/>
                              </a:solidFill>
                              <a:effectLst/>
                              <a:latin typeface="Cambria Math" panose="02040503050406030204" pitchFamily="18" charset="0"/>
                            </a:rPr>
                          </m:ctrlPr>
                        </m:fPr>
                        <m:num>
                          <m:r>
                            <a:rPr lang="en-AU" sz="1600" b="0" i="1" smtClean="0">
                              <a:solidFill>
                                <a:srgbClr val="4D5156"/>
                              </a:solidFill>
                              <a:effectLst/>
                              <a:latin typeface="Cambria Math" panose="02040503050406030204" pitchFamily="18" charset="0"/>
                            </a:rPr>
                            <m:t>𝐵𝑜𝑑𝑦</m:t>
                          </m:r>
                          <m:r>
                            <a:rPr lang="en-AU" sz="1600" b="0" i="1" smtClean="0">
                              <a:solidFill>
                                <a:srgbClr val="4D5156"/>
                              </a:solidFill>
                              <a:effectLst/>
                              <a:latin typeface="Cambria Math" panose="02040503050406030204" pitchFamily="18" charset="0"/>
                            </a:rPr>
                            <m:t> </m:t>
                          </m:r>
                          <m:r>
                            <a:rPr lang="en-AU" sz="1600" b="0" i="1" smtClean="0">
                              <a:solidFill>
                                <a:srgbClr val="4D5156"/>
                              </a:solidFill>
                              <a:effectLst/>
                              <a:latin typeface="Cambria Math" panose="02040503050406030204" pitchFamily="18" charset="0"/>
                            </a:rPr>
                            <m:t>𝑚𝑎𝑠𝑠</m:t>
                          </m:r>
                          <m:r>
                            <a:rPr lang="en-AU" sz="1600" b="0" i="1" smtClean="0">
                              <a:solidFill>
                                <a:srgbClr val="4D5156"/>
                              </a:solidFill>
                              <a:effectLst/>
                              <a:latin typeface="Cambria Math" panose="02040503050406030204" pitchFamily="18" charset="0"/>
                            </a:rPr>
                            <m:t> (</m:t>
                          </m:r>
                          <m:r>
                            <a:rPr lang="en-AU" sz="1600" b="0" i="1" smtClean="0">
                              <a:solidFill>
                                <a:srgbClr val="4D5156"/>
                              </a:solidFill>
                              <a:effectLst/>
                              <a:latin typeface="Cambria Math" panose="02040503050406030204" pitchFamily="18" charset="0"/>
                            </a:rPr>
                            <m:t>𝑘𝑔</m:t>
                          </m:r>
                          <m:r>
                            <a:rPr lang="en-AU" sz="1600" b="0" i="1" smtClean="0">
                              <a:solidFill>
                                <a:srgbClr val="4D5156"/>
                              </a:solidFill>
                              <a:effectLst/>
                              <a:latin typeface="Cambria Math" panose="02040503050406030204" pitchFamily="18" charset="0"/>
                            </a:rPr>
                            <m:t>)</m:t>
                          </m:r>
                        </m:num>
                        <m:den>
                          <m:sSup>
                            <m:sSupPr>
                              <m:ctrlPr>
                                <a:rPr lang="en-AU" sz="1600" b="0" i="1" smtClean="0">
                                  <a:solidFill>
                                    <a:srgbClr val="4D5156"/>
                                  </a:solidFill>
                                  <a:effectLst/>
                                  <a:latin typeface="Cambria Math" panose="02040503050406030204" pitchFamily="18" charset="0"/>
                                </a:rPr>
                              </m:ctrlPr>
                            </m:sSupPr>
                            <m:e>
                              <m:r>
                                <a:rPr lang="en-AU" sz="1600" i="1">
                                  <a:solidFill>
                                    <a:srgbClr val="4D5156"/>
                                  </a:solidFill>
                                  <a:latin typeface="Cambria Math" panose="02040503050406030204" pitchFamily="18" charset="0"/>
                                </a:rPr>
                                <m:t>𝐻𝑒𝑖𝑔h𝑡</m:t>
                              </m:r>
                              <m:r>
                                <a:rPr lang="en-AU" sz="1600" i="1">
                                  <a:solidFill>
                                    <a:srgbClr val="4D5156"/>
                                  </a:solidFill>
                                  <a:latin typeface="Cambria Math" panose="02040503050406030204" pitchFamily="18" charset="0"/>
                                </a:rPr>
                                <m:t> (</m:t>
                              </m:r>
                              <m:r>
                                <a:rPr lang="en-AU" sz="1600" i="1">
                                  <a:solidFill>
                                    <a:srgbClr val="4D5156"/>
                                  </a:solidFill>
                                  <a:latin typeface="Cambria Math" panose="02040503050406030204" pitchFamily="18" charset="0"/>
                                </a:rPr>
                                <m:t>𝑚𝑒𝑡𝑟𝑒𝑠</m:t>
                              </m:r>
                              <m:r>
                                <a:rPr lang="en-AU" sz="1600" i="1">
                                  <a:solidFill>
                                    <a:srgbClr val="4D5156"/>
                                  </a:solidFill>
                                  <a:latin typeface="Cambria Math" panose="02040503050406030204" pitchFamily="18" charset="0"/>
                                </a:rPr>
                                <m:t>)</m:t>
                              </m:r>
                            </m:e>
                            <m:sup>
                              <m:r>
                                <a:rPr lang="en-AU" sz="1600" b="0" i="1" smtClean="0">
                                  <a:solidFill>
                                    <a:srgbClr val="4D5156"/>
                                  </a:solidFill>
                                  <a:effectLst/>
                                  <a:latin typeface="Cambria Math" panose="02040503050406030204" pitchFamily="18" charset="0"/>
                                </a:rPr>
                                <m:t>2</m:t>
                              </m:r>
                            </m:sup>
                          </m:sSup>
                        </m:den>
                      </m:f>
                    </m:oMath>
                  </m:oMathPara>
                </a14:m>
                <a:endParaRPr lang="en-AU" b="0" i="0" dirty="0">
                  <a:solidFill>
                    <a:srgbClr val="4D5156"/>
                  </a:solidFill>
                  <a:effectLst/>
                  <a:latin typeface="Tw Cen MT" panose="020B0602020104020603" pitchFamily="34" charset="0"/>
                </a:endParaRPr>
              </a:p>
            </p:txBody>
          </p:sp>
        </mc:Choice>
        <mc:Fallback xmlns="">
          <p:sp>
            <p:nvSpPr>
              <p:cNvPr id="8" name="TextBox 7">
                <a:extLst>
                  <a:ext uri="{FF2B5EF4-FFF2-40B4-BE49-F238E27FC236}">
                    <a16:creationId xmlns:a16="http://schemas.microsoft.com/office/drawing/2014/main" id="{DE566C7D-9F87-4A40-BC9A-6767A363A55B}"/>
                  </a:ext>
                </a:extLst>
              </p:cNvPr>
              <p:cNvSpPr txBox="1">
                <a:spLocks noRot="1" noChangeAspect="1" noMove="1" noResize="1" noEditPoints="1" noAdjustHandles="1" noChangeArrowheads="1" noChangeShapeType="1" noTextEdit="1"/>
              </p:cNvSpPr>
              <p:nvPr/>
            </p:nvSpPr>
            <p:spPr>
              <a:xfrm>
                <a:off x="4472342" y="1395338"/>
                <a:ext cx="3886199" cy="722066"/>
              </a:xfrm>
              <a:prstGeom prst="snip2DiagRect">
                <a:avLst/>
              </a:prstGeom>
              <a:blipFill>
                <a:blip r:embed="rId4"/>
                <a:stretch>
                  <a:fillRect/>
                </a:stretch>
              </a:blipFill>
              <a:ln w="28575">
                <a:solidFill>
                  <a:srgbClr val="002060"/>
                </a:solidFill>
                <a:extLst>
                  <a:ext uri="{C807C97D-BFC1-408E-A445-0C87EB9F89A2}">
                    <ask:lineSketchStyleProps xmlns:ask="http://schemas.microsoft.com/office/drawing/2018/sketchyshapes" sd="171924374">
                      <a:custGeom>
                        <a:avLst/>
                        <a:gdLst>
                          <a:gd name="connsiteX0" fmla="*/ 0 w 3886199"/>
                          <a:gd name="connsiteY0" fmla="*/ 0 h 722066"/>
                          <a:gd name="connsiteX1" fmla="*/ 500320 w 3886199"/>
                          <a:gd name="connsiteY1" fmla="*/ 0 h 722066"/>
                          <a:gd name="connsiteX2" fmla="*/ 1000641 w 3886199"/>
                          <a:gd name="connsiteY2" fmla="*/ 0 h 722066"/>
                          <a:gd name="connsiteX3" fmla="*/ 1500961 w 3886199"/>
                          <a:gd name="connsiteY3" fmla="*/ 0 h 722066"/>
                          <a:gd name="connsiteX4" fmla="*/ 1963623 w 3886199"/>
                          <a:gd name="connsiteY4" fmla="*/ 0 h 722066"/>
                          <a:gd name="connsiteX5" fmla="*/ 2463943 w 3886199"/>
                          <a:gd name="connsiteY5" fmla="*/ 0 h 722066"/>
                          <a:gd name="connsiteX6" fmla="*/ 3001922 w 3886199"/>
                          <a:gd name="connsiteY6" fmla="*/ 0 h 722066"/>
                          <a:gd name="connsiteX7" fmla="*/ 3765852 w 3886199"/>
                          <a:gd name="connsiteY7" fmla="*/ 0 h 722066"/>
                          <a:gd name="connsiteX8" fmla="*/ 3886199 w 3886199"/>
                          <a:gd name="connsiteY8" fmla="*/ 120347 h 722066"/>
                          <a:gd name="connsiteX9" fmla="*/ 3886199 w 3886199"/>
                          <a:gd name="connsiteY9" fmla="*/ 409172 h 722066"/>
                          <a:gd name="connsiteX10" fmla="*/ 3886199 w 3886199"/>
                          <a:gd name="connsiteY10" fmla="*/ 722066 h 722066"/>
                          <a:gd name="connsiteX11" fmla="*/ 3886199 w 3886199"/>
                          <a:gd name="connsiteY11" fmla="*/ 722066 h 722066"/>
                          <a:gd name="connsiteX12" fmla="*/ 3272903 w 3886199"/>
                          <a:gd name="connsiteY12" fmla="*/ 722066 h 722066"/>
                          <a:gd name="connsiteX13" fmla="*/ 2810241 w 3886199"/>
                          <a:gd name="connsiteY13" fmla="*/ 722066 h 722066"/>
                          <a:gd name="connsiteX14" fmla="*/ 2196945 w 3886199"/>
                          <a:gd name="connsiteY14" fmla="*/ 722066 h 722066"/>
                          <a:gd name="connsiteX15" fmla="*/ 1583649 w 3886199"/>
                          <a:gd name="connsiteY15" fmla="*/ 722066 h 722066"/>
                          <a:gd name="connsiteX16" fmla="*/ 1083329 w 3886199"/>
                          <a:gd name="connsiteY16" fmla="*/ 722066 h 722066"/>
                          <a:gd name="connsiteX17" fmla="*/ 583009 w 3886199"/>
                          <a:gd name="connsiteY17" fmla="*/ 722066 h 722066"/>
                          <a:gd name="connsiteX18" fmla="*/ 120347 w 3886199"/>
                          <a:gd name="connsiteY18" fmla="*/ 722066 h 722066"/>
                          <a:gd name="connsiteX19" fmla="*/ 0 w 3886199"/>
                          <a:gd name="connsiteY19" fmla="*/ 601719 h 722066"/>
                          <a:gd name="connsiteX20" fmla="*/ 0 w 3886199"/>
                          <a:gd name="connsiteY20" fmla="*/ 306877 h 722066"/>
                          <a:gd name="connsiteX21" fmla="*/ 0 w 3886199"/>
                          <a:gd name="connsiteY21" fmla="*/ 0 h 72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86199" h="722066" extrusionOk="0">
                            <a:moveTo>
                              <a:pt x="0" y="0"/>
                            </a:moveTo>
                            <a:cubicBezTo>
                              <a:pt x="207643" y="-35017"/>
                              <a:pt x="397237" y="57034"/>
                              <a:pt x="500320" y="0"/>
                            </a:cubicBezTo>
                            <a:cubicBezTo>
                              <a:pt x="603403" y="-57034"/>
                              <a:pt x="817314" y="24632"/>
                              <a:pt x="1000641" y="0"/>
                            </a:cubicBezTo>
                            <a:cubicBezTo>
                              <a:pt x="1183968" y="-24632"/>
                              <a:pt x="1292488" y="42631"/>
                              <a:pt x="1500961" y="0"/>
                            </a:cubicBezTo>
                            <a:cubicBezTo>
                              <a:pt x="1709434" y="-42631"/>
                              <a:pt x="1785162" y="5554"/>
                              <a:pt x="1963623" y="0"/>
                            </a:cubicBezTo>
                            <a:cubicBezTo>
                              <a:pt x="2142084" y="-5554"/>
                              <a:pt x="2298471" y="46098"/>
                              <a:pt x="2463943" y="0"/>
                            </a:cubicBezTo>
                            <a:cubicBezTo>
                              <a:pt x="2629415" y="-46098"/>
                              <a:pt x="2768691" y="19949"/>
                              <a:pt x="3001922" y="0"/>
                            </a:cubicBezTo>
                            <a:cubicBezTo>
                              <a:pt x="3235153" y="-19949"/>
                              <a:pt x="3555735" y="37379"/>
                              <a:pt x="3765852" y="0"/>
                            </a:cubicBezTo>
                            <a:cubicBezTo>
                              <a:pt x="3805731" y="36106"/>
                              <a:pt x="3822329" y="66029"/>
                              <a:pt x="3886199" y="120347"/>
                            </a:cubicBezTo>
                            <a:cubicBezTo>
                              <a:pt x="3889740" y="191193"/>
                              <a:pt x="3876961" y="305148"/>
                              <a:pt x="3886199" y="409172"/>
                            </a:cubicBezTo>
                            <a:cubicBezTo>
                              <a:pt x="3895437" y="513196"/>
                              <a:pt x="3875815" y="566224"/>
                              <a:pt x="3886199" y="722066"/>
                            </a:cubicBezTo>
                            <a:lnTo>
                              <a:pt x="3886199" y="722066"/>
                            </a:lnTo>
                            <a:cubicBezTo>
                              <a:pt x="3585192" y="757411"/>
                              <a:pt x="3571739" y="682157"/>
                              <a:pt x="3272903" y="722066"/>
                            </a:cubicBezTo>
                            <a:cubicBezTo>
                              <a:pt x="2974067" y="761975"/>
                              <a:pt x="3031942" y="678212"/>
                              <a:pt x="2810241" y="722066"/>
                            </a:cubicBezTo>
                            <a:cubicBezTo>
                              <a:pt x="2588540" y="765920"/>
                              <a:pt x="2323278" y="674946"/>
                              <a:pt x="2196945" y="722066"/>
                            </a:cubicBezTo>
                            <a:cubicBezTo>
                              <a:pt x="2070612" y="769186"/>
                              <a:pt x="1825056" y="656487"/>
                              <a:pt x="1583649" y="722066"/>
                            </a:cubicBezTo>
                            <a:cubicBezTo>
                              <a:pt x="1342242" y="787645"/>
                              <a:pt x="1271801" y="677897"/>
                              <a:pt x="1083329" y="722066"/>
                            </a:cubicBezTo>
                            <a:cubicBezTo>
                              <a:pt x="894857" y="766235"/>
                              <a:pt x="813101" y="687855"/>
                              <a:pt x="583009" y="722066"/>
                            </a:cubicBezTo>
                            <a:cubicBezTo>
                              <a:pt x="352917" y="756277"/>
                              <a:pt x="228442" y="707715"/>
                              <a:pt x="120347" y="722066"/>
                            </a:cubicBezTo>
                            <a:cubicBezTo>
                              <a:pt x="76477" y="691082"/>
                              <a:pt x="50152" y="650429"/>
                              <a:pt x="0" y="601719"/>
                            </a:cubicBezTo>
                            <a:cubicBezTo>
                              <a:pt x="-33917" y="536993"/>
                              <a:pt x="8205" y="425949"/>
                              <a:pt x="0" y="306877"/>
                            </a:cubicBezTo>
                            <a:cubicBezTo>
                              <a:pt x="-8205" y="187805"/>
                              <a:pt x="24573" y="114905"/>
                              <a:pt x="0" y="0"/>
                            </a:cubicBezTo>
                            <a:close/>
                          </a:path>
                        </a:pathLst>
                      </a:custGeom>
                      <ask:type>
                        <ask:lineSketchScribble/>
                      </ask:type>
                    </ask:lineSketchStyleProps>
                  </a:ext>
                </a:extLst>
              </a:ln>
            </p:spPr>
            <p:txBody>
              <a:bodyPr/>
              <a:lstStyle/>
              <a:p>
                <a:r>
                  <a:rPr lang="en-AU">
                    <a:noFill/>
                  </a:rPr>
                  <a:t> </a:t>
                </a:r>
              </a:p>
            </p:txBody>
          </p:sp>
        </mc:Fallback>
      </mc:AlternateContent>
      <p:pic>
        <p:nvPicPr>
          <p:cNvPr id="9" name="Graphic 8" descr="Line arrow: Clockwise curve with solid fill">
            <a:extLst>
              <a:ext uri="{FF2B5EF4-FFF2-40B4-BE49-F238E27FC236}">
                <a16:creationId xmlns:a16="http://schemas.microsoft.com/office/drawing/2014/main" id="{6CDE7C34-CD12-495A-B239-340ED1F7C2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6541957">
            <a:off x="3902941" y="1363631"/>
            <a:ext cx="589106" cy="589106"/>
          </a:xfrm>
          <a:prstGeom prst="rect">
            <a:avLst/>
          </a:prstGeom>
        </p:spPr>
      </p:pic>
      <p:pic>
        <p:nvPicPr>
          <p:cNvPr id="4" name="Picture 2">
            <a:extLst>
              <a:ext uri="{FF2B5EF4-FFF2-40B4-BE49-F238E27FC236}">
                <a16:creationId xmlns:a16="http://schemas.microsoft.com/office/drawing/2014/main" id="{F0F62B44-D166-42A9-80FD-CB50E5E020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8867" y="2382202"/>
            <a:ext cx="4398951" cy="24744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6258771-1279-484A-9304-5F137C46C5D2}"/>
              </a:ext>
            </a:extLst>
          </p:cNvPr>
          <p:cNvSpPr txBox="1"/>
          <p:nvPr/>
        </p:nvSpPr>
        <p:spPr>
          <a:xfrm>
            <a:off x="5706207" y="4802826"/>
            <a:ext cx="1758462" cy="276999"/>
          </a:xfrm>
          <a:prstGeom prst="rect">
            <a:avLst/>
          </a:prstGeom>
          <a:noFill/>
        </p:spPr>
        <p:txBody>
          <a:bodyPr wrap="square">
            <a:spAutoFit/>
          </a:bodyPr>
          <a:lstStyle/>
          <a:p>
            <a:pPr algn="ctr"/>
            <a:r>
              <a:rPr lang="en-AU" sz="1200" dirty="0">
                <a:latin typeface="Tw Cen MT" panose="020B0602020104020603" pitchFamily="34" charset="0"/>
              </a:rPr>
              <a:t>Source: </a:t>
            </a:r>
            <a:r>
              <a:rPr lang="en-AU" sz="1200" dirty="0">
                <a:latin typeface="Tw Cen MT" panose="020B0602020104020603" pitchFamily="34" charset="0"/>
                <a:hlinkClick r:id="rId8"/>
              </a:rPr>
              <a:t>Wiki</a:t>
            </a:r>
            <a:endParaRPr lang="en-AU" sz="1200" dirty="0">
              <a:latin typeface="Tw Cen MT" panose="020B0602020104020603" pitchFamily="34" charset="0"/>
            </a:endParaRPr>
          </a:p>
        </p:txBody>
      </p:sp>
    </p:spTree>
    <p:extLst>
      <p:ext uri="{BB962C8B-B14F-4D97-AF65-F5344CB8AC3E}">
        <p14:creationId xmlns:p14="http://schemas.microsoft.com/office/powerpoint/2010/main" val="331416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7</a:t>
            </a:fld>
            <a:endParaRPr lang="en-US" dirty="0"/>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5590283" y="1800938"/>
            <a:ext cx="3219609" cy="243547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endParaRPr lang="en-US" sz="1800" dirty="0">
              <a:latin typeface="Filson Pro Book" panose="02000000000000000000" pitchFamily="50" charset="0"/>
            </a:endParaRPr>
          </a:p>
          <a:p>
            <a:pPr marL="0" indent="0">
              <a:spcBef>
                <a:spcPts val="100"/>
              </a:spcBef>
              <a:spcAft>
                <a:spcPts val="600"/>
              </a:spcAft>
              <a:buNone/>
            </a:pPr>
            <a:r>
              <a:rPr lang="en-AU" sz="1600" dirty="0">
                <a:latin typeface="Tw Cen MT" panose="020B0602020104020603" pitchFamily="34" charset="0"/>
                <a:hlinkClick r:id="rId3">
                  <a:extLst>
                    <a:ext uri="{A12FA001-AC4F-418D-AE19-62706E023703}">
                      <ahyp:hlinkClr xmlns:ahyp="http://schemas.microsoft.com/office/drawing/2018/hyperlinkcolor" val="tx"/>
                    </a:ext>
                  </a:extLst>
                </a:hlinkClick>
              </a:rPr>
              <a:t>WHO (2022)</a:t>
            </a:r>
            <a:r>
              <a:rPr lang="en-AU" sz="1600" dirty="0">
                <a:latin typeface="Tw Cen MT" panose="020B0602020104020603" pitchFamily="34" charset="0"/>
              </a:rPr>
              <a:t>:</a:t>
            </a:r>
          </a:p>
          <a:p>
            <a:pPr algn="l">
              <a:buFont typeface="Arial" panose="020B0604020202020204" pitchFamily="34" charset="0"/>
              <a:buChar char="•"/>
            </a:pPr>
            <a:r>
              <a:rPr lang="en-US" sz="1400" i="0" dirty="0">
                <a:effectLst/>
                <a:latin typeface="Tw Cen MT" panose="020B0602020104020603" pitchFamily="34" charset="0"/>
              </a:rPr>
              <a:t>Worldwide obesity has nearly </a:t>
            </a:r>
            <a:r>
              <a:rPr lang="en-US" sz="1400" b="1" i="0" dirty="0">
                <a:effectLst/>
                <a:latin typeface="Tw Cen MT" panose="020B0602020104020603" pitchFamily="34" charset="0"/>
              </a:rPr>
              <a:t>tripled</a:t>
            </a:r>
            <a:r>
              <a:rPr lang="en-US" sz="1400" i="0" dirty="0">
                <a:effectLst/>
                <a:latin typeface="Tw Cen MT" panose="020B0602020104020603" pitchFamily="34" charset="0"/>
              </a:rPr>
              <a:t> since 1975.</a:t>
            </a:r>
          </a:p>
          <a:p>
            <a:pPr algn="l">
              <a:buFont typeface="Arial" panose="020B0604020202020204" pitchFamily="34" charset="0"/>
              <a:buChar char="•"/>
            </a:pPr>
            <a:r>
              <a:rPr lang="en-US" sz="1400" i="0" dirty="0">
                <a:effectLst/>
                <a:latin typeface="Tw Cen MT" panose="020B0602020104020603" pitchFamily="34" charset="0"/>
              </a:rPr>
              <a:t>39% of </a:t>
            </a:r>
            <a:r>
              <a:rPr lang="en-US" sz="1400" b="1" i="0" dirty="0">
                <a:effectLst/>
                <a:latin typeface="Tw Cen MT" panose="020B0602020104020603" pitchFamily="34" charset="0"/>
              </a:rPr>
              <a:t>adults aged 18 years and over </a:t>
            </a:r>
            <a:r>
              <a:rPr lang="en-US" sz="1400" i="0" dirty="0">
                <a:effectLst/>
                <a:latin typeface="Tw Cen MT" panose="020B0602020104020603" pitchFamily="34" charset="0"/>
              </a:rPr>
              <a:t>were overweight in 2016 (more than 1.9 billion)</a:t>
            </a:r>
          </a:p>
          <a:p>
            <a:pPr algn="l">
              <a:buFont typeface="Arial" panose="020B0604020202020204" pitchFamily="34" charset="0"/>
              <a:buChar char="•"/>
            </a:pPr>
            <a:r>
              <a:rPr lang="en-US" sz="1400" i="0" dirty="0">
                <a:effectLst/>
                <a:latin typeface="Tw Cen MT" panose="020B0602020104020603" pitchFamily="34" charset="0"/>
              </a:rPr>
              <a:t>13% were obese in 2016 (650 million)</a:t>
            </a:r>
          </a:p>
          <a:p>
            <a:pPr marL="0" indent="0" algn="l">
              <a:buNone/>
            </a:pPr>
            <a:endParaRPr lang="en-AU" sz="1050" dirty="0"/>
          </a:p>
          <a:p>
            <a:pPr marL="0" indent="0">
              <a:spcBef>
                <a:spcPts val="100"/>
              </a:spcBef>
              <a:spcAft>
                <a:spcPts val="600"/>
              </a:spcAft>
              <a:buNone/>
            </a:pPr>
            <a:endParaRPr lang="en-AU" sz="1400" dirty="0">
              <a:latin typeface="Tw Cen MT" panose="020B0602020104020603" pitchFamily="34" charset="0"/>
            </a:endParaRPr>
          </a:p>
          <a:p>
            <a:pPr marL="0" indent="0">
              <a:spcBef>
                <a:spcPts val="100"/>
              </a:spcBef>
              <a:spcAft>
                <a:spcPts val="600"/>
              </a:spcAft>
              <a:buNone/>
            </a:pPr>
            <a:endParaRPr lang="en-US" sz="1400" dirty="0">
              <a:latin typeface="Tw Cen MT" panose="020B0602020104020603" pitchFamily="34" charset="0"/>
            </a:endParaRPr>
          </a:p>
          <a:p>
            <a:pPr>
              <a:spcBef>
                <a:spcPts val="100"/>
              </a:spcBef>
              <a:spcAft>
                <a:spcPts val="600"/>
              </a:spcAft>
            </a:pPr>
            <a:endParaRPr lang="en-US" sz="1400" dirty="0">
              <a:latin typeface="Tw Cen MT" panose="020B0602020104020603" pitchFamily="34" charset="0"/>
            </a:endParaRPr>
          </a:p>
          <a:p>
            <a:pPr>
              <a:spcBef>
                <a:spcPts val="100"/>
              </a:spcBef>
              <a:spcAft>
                <a:spcPts val="600"/>
              </a:spcAft>
            </a:pPr>
            <a:endParaRPr lang="en-US" sz="1400" dirty="0">
              <a:latin typeface="Tw Cen MT" panose="020B0602020104020603" pitchFamily="34" charset="0"/>
            </a:endParaRPr>
          </a:p>
          <a:p>
            <a:pPr marL="539750" indent="-182563">
              <a:lnSpc>
                <a:spcPct val="150000"/>
              </a:lnSpc>
              <a:spcBef>
                <a:spcPts val="100"/>
              </a:spcBef>
              <a:buFontTx/>
              <a:buChar char="-"/>
              <a:tabLst>
                <a:tab pos="539750" algn="l"/>
              </a:tabLst>
            </a:pPr>
            <a:endParaRPr lang="en-US" sz="1400" dirty="0">
              <a:latin typeface="Tw Cen MT" panose="020B0602020104020603" pitchFamily="34" charset="0"/>
            </a:endParaRPr>
          </a:p>
          <a:p>
            <a:pPr marL="539750" indent="-182563">
              <a:lnSpc>
                <a:spcPct val="150000"/>
              </a:lnSpc>
              <a:spcBef>
                <a:spcPts val="100"/>
              </a:spcBef>
              <a:buFontTx/>
              <a:buChar char="-"/>
              <a:tabLst>
                <a:tab pos="539750" algn="l"/>
              </a:tabLst>
            </a:pPr>
            <a:endParaRPr lang="en-US" sz="1400" dirty="0">
              <a:latin typeface="Tw Cen MT" panose="020B0602020104020603" pitchFamily="34" charset="0"/>
            </a:endParaRPr>
          </a:p>
          <a:p>
            <a:pPr marL="0" indent="0" algn="ctr">
              <a:spcBef>
                <a:spcPts val="600"/>
              </a:spcBef>
              <a:buNone/>
            </a:pPr>
            <a:endParaRPr lang="en-US" sz="1400" dirty="0">
              <a:latin typeface="Filson Pro Book" panose="02000000000000000000" pitchFamily="50" charset="0"/>
            </a:endParaRP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Unhealthy diets </a:t>
            </a:r>
          </a:p>
          <a:p>
            <a:r>
              <a:rPr lang="en-US" sz="1400" dirty="0">
                <a:solidFill>
                  <a:srgbClr val="002060"/>
                </a:solidFill>
              </a:rPr>
              <a:t>Obesity</a:t>
            </a:r>
            <a:endParaRPr lang="en-AU" sz="1400" dirty="0">
              <a:solidFill>
                <a:srgbClr val="002060"/>
              </a:solidFill>
            </a:endParaRPr>
          </a:p>
        </p:txBody>
      </p:sp>
      <p:pic>
        <p:nvPicPr>
          <p:cNvPr id="5" name="Picture 4" descr="Map&#10;&#10;Description automatically generated">
            <a:extLst>
              <a:ext uri="{FF2B5EF4-FFF2-40B4-BE49-F238E27FC236}">
                <a16:creationId xmlns:a16="http://schemas.microsoft.com/office/drawing/2014/main" id="{59B82E3D-7BB8-4512-8588-007B3BAE5E85}"/>
              </a:ext>
            </a:extLst>
          </p:cNvPr>
          <p:cNvPicPr>
            <a:picLocks noChangeAspect="1"/>
          </p:cNvPicPr>
          <p:nvPr/>
        </p:nvPicPr>
        <p:blipFill>
          <a:blip r:embed="rId4"/>
          <a:stretch>
            <a:fillRect/>
          </a:stretch>
        </p:blipFill>
        <p:spPr>
          <a:xfrm>
            <a:off x="334108" y="1264841"/>
            <a:ext cx="4969192" cy="3507665"/>
          </a:xfrm>
          <a:prstGeom prst="rect">
            <a:avLst/>
          </a:prstGeom>
        </p:spPr>
      </p:pic>
      <p:sp>
        <p:nvSpPr>
          <p:cNvPr id="13" name="TextBox 12">
            <a:extLst>
              <a:ext uri="{FF2B5EF4-FFF2-40B4-BE49-F238E27FC236}">
                <a16:creationId xmlns:a16="http://schemas.microsoft.com/office/drawing/2014/main" id="{3164A9EA-C5EE-427C-B645-DC72CDBF6D32}"/>
              </a:ext>
            </a:extLst>
          </p:cNvPr>
          <p:cNvSpPr txBox="1"/>
          <p:nvPr/>
        </p:nvSpPr>
        <p:spPr>
          <a:xfrm>
            <a:off x="523142" y="4747860"/>
            <a:ext cx="4572000" cy="261610"/>
          </a:xfrm>
          <a:prstGeom prst="rect">
            <a:avLst/>
          </a:prstGeom>
          <a:noFill/>
        </p:spPr>
        <p:txBody>
          <a:bodyPr wrap="square">
            <a:spAutoFit/>
          </a:bodyPr>
          <a:lstStyle/>
          <a:p>
            <a:pPr algn="ctr"/>
            <a:r>
              <a:rPr lang="en-AU" sz="1100" dirty="0">
                <a:latin typeface="Tw Cen MT" panose="020B0602020104020603" pitchFamily="34" charset="0"/>
              </a:rPr>
              <a:t>Source: </a:t>
            </a:r>
            <a:r>
              <a:rPr lang="en-AU" sz="1100" dirty="0">
                <a:latin typeface="Tw Cen MT" panose="020B0602020104020603" pitchFamily="34" charset="0"/>
                <a:hlinkClick r:id="rId5"/>
              </a:rPr>
              <a:t>Our world data</a:t>
            </a:r>
            <a:endParaRPr lang="en-AU" sz="1100" dirty="0">
              <a:latin typeface="Tw Cen MT" panose="020B0602020104020603" pitchFamily="34" charset="0"/>
            </a:endParaRPr>
          </a:p>
        </p:txBody>
      </p:sp>
    </p:spTree>
    <p:extLst>
      <p:ext uri="{BB962C8B-B14F-4D97-AF65-F5344CB8AC3E}">
        <p14:creationId xmlns:p14="http://schemas.microsoft.com/office/powerpoint/2010/main" val="229601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8</a:t>
            </a:fld>
            <a:endParaRPr lang="en-US" dirty="0"/>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237578" y="1173403"/>
            <a:ext cx="3582038" cy="243547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endParaRPr lang="en-US" sz="1800" dirty="0">
              <a:latin typeface="Filson Pro Book" panose="02000000000000000000" pitchFamily="50" charset="0"/>
            </a:endParaRPr>
          </a:p>
          <a:p>
            <a:pPr marL="0" indent="0">
              <a:spcBef>
                <a:spcPts val="100"/>
              </a:spcBef>
              <a:spcAft>
                <a:spcPts val="600"/>
              </a:spcAft>
              <a:buNone/>
            </a:pPr>
            <a:r>
              <a:rPr lang="en-AU" sz="1600" dirty="0">
                <a:latin typeface="Tw Cen MT" panose="020B0602020104020603" pitchFamily="34" charset="0"/>
                <a:hlinkClick r:id="rId3"/>
              </a:rPr>
              <a:t>WHO (2022) </a:t>
            </a:r>
            <a:r>
              <a:rPr lang="en-AU" sz="1600" dirty="0">
                <a:latin typeface="Tw Cen MT" panose="020B0602020104020603" pitchFamily="34" charset="0"/>
              </a:rPr>
              <a:t>&amp; </a:t>
            </a:r>
            <a:r>
              <a:rPr lang="en-AU" sz="1600" dirty="0" err="1">
                <a:latin typeface="Tw Cen MT" panose="020B0602020104020603" pitchFamily="34" charset="0"/>
              </a:rPr>
              <a:t>Abarca</a:t>
            </a:r>
            <a:r>
              <a:rPr lang="en-AU" sz="1600" dirty="0">
                <a:latin typeface="Tw Cen MT" panose="020B0602020104020603" pitchFamily="34" charset="0"/>
              </a:rPr>
              <a:t>-Gómez et al. (2017):</a:t>
            </a:r>
            <a:endParaRPr lang="en-AU" sz="1600" b="1" dirty="0">
              <a:latin typeface="Tw Cen MT" panose="020B0602020104020603" pitchFamily="34" charset="0"/>
            </a:endParaRPr>
          </a:p>
          <a:p>
            <a:pPr algn="l">
              <a:buFont typeface="Arial" panose="020B0604020202020204" pitchFamily="34" charset="0"/>
              <a:buChar char="•"/>
            </a:pPr>
            <a:r>
              <a:rPr lang="en-US" sz="1400" i="0" dirty="0">
                <a:effectLst/>
                <a:latin typeface="Tw Cen MT" panose="020B0602020104020603" pitchFamily="34" charset="0"/>
              </a:rPr>
              <a:t>39 million children under the age of 5 were overweight or obese in 2020.</a:t>
            </a:r>
          </a:p>
          <a:p>
            <a:pPr algn="l">
              <a:buFont typeface="Arial" panose="020B0604020202020204" pitchFamily="34" charset="0"/>
              <a:buChar char="•"/>
            </a:pPr>
            <a:r>
              <a:rPr lang="en-US" sz="1400" i="0" dirty="0">
                <a:effectLst/>
                <a:latin typeface="Tw Cen MT" panose="020B0602020104020603" pitchFamily="34" charset="0"/>
              </a:rPr>
              <a:t>Over 340 million children and adolescents aged 5-19 were overweight or obese in 2016.</a:t>
            </a:r>
          </a:p>
          <a:p>
            <a:pPr algn="l">
              <a:buFont typeface="Arial" panose="020B0604020202020204" pitchFamily="34" charset="0"/>
              <a:buChar char="•"/>
            </a:pPr>
            <a:r>
              <a:rPr lang="en-US" sz="1400" dirty="0">
                <a:latin typeface="Tw Cen MT" panose="020B0602020104020603" pitchFamily="34" charset="0"/>
              </a:rPr>
              <a:t>Despite this, more children and adolescents are moderately to severely underweight than obese (increasingly concentrated in south Asia and central, east and west Africa; </a:t>
            </a:r>
            <a:r>
              <a:rPr lang="en-US" sz="1400" u="sng" dirty="0">
                <a:latin typeface="Tw Cen MT" panose="020B0602020104020603" pitchFamily="34" charset="0"/>
              </a:rPr>
              <a:t>2017</a:t>
            </a:r>
            <a:r>
              <a:rPr lang="en-US" sz="1400" dirty="0">
                <a:latin typeface="Tw Cen MT" panose="020B0602020104020603" pitchFamily="34" charset="0"/>
              </a:rPr>
              <a:t>)</a:t>
            </a:r>
            <a:endParaRPr lang="en-AU" sz="1400" dirty="0">
              <a:latin typeface="Tw Cen MT" panose="020B0602020104020603" pitchFamily="34" charset="0"/>
            </a:endParaRPr>
          </a:p>
          <a:p>
            <a:pPr marL="0" indent="0" algn="ctr">
              <a:spcBef>
                <a:spcPts val="600"/>
              </a:spcBef>
              <a:buNone/>
            </a:pPr>
            <a:endParaRPr lang="en-US" sz="1400" dirty="0">
              <a:latin typeface="Filson Pro Book" panose="02000000000000000000" pitchFamily="50" charset="0"/>
            </a:endParaRP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Unhealthy diets </a:t>
            </a:r>
          </a:p>
          <a:p>
            <a:r>
              <a:rPr lang="en-US" sz="1400" dirty="0">
                <a:solidFill>
                  <a:srgbClr val="002060"/>
                </a:solidFill>
              </a:rPr>
              <a:t>Obesity</a:t>
            </a:r>
            <a:endParaRPr lang="en-AU" sz="1400" dirty="0">
              <a:solidFill>
                <a:srgbClr val="002060"/>
              </a:solidFill>
            </a:endParaRPr>
          </a:p>
        </p:txBody>
      </p:sp>
      <p:sp>
        <p:nvSpPr>
          <p:cNvPr id="13" name="TextBox 12">
            <a:extLst>
              <a:ext uri="{FF2B5EF4-FFF2-40B4-BE49-F238E27FC236}">
                <a16:creationId xmlns:a16="http://schemas.microsoft.com/office/drawing/2014/main" id="{3164A9EA-C5EE-427C-B645-DC72CDBF6D32}"/>
              </a:ext>
            </a:extLst>
          </p:cNvPr>
          <p:cNvSpPr txBox="1"/>
          <p:nvPr/>
        </p:nvSpPr>
        <p:spPr>
          <a:xfrm>
            <a:off x="3918616" y="4745173"/>
            <a:ext cx="4572000" cy="261610"/>
          </a:xfrm>
          <a:prstGeom prst="rect">
            <a:avLst/>
          </a:prstGeom>
          <a:noFill/>
        </p:spPr>
        <p:txBody>
          <a:bodyPr wrap="square">
            <a:spAutoFit/>
          </a:bodyPr>
          <a:lstStyle/>
          <a:p>
            <a:pPr algn="ctr"/>
            <a:r>
              <a:rPr lang="en-AU" sz="1100" dirty="0">
                <a:latin typeface="Tw Cen MT" panose="020B0602020104020603" pitchFamily="34" charset="0"/>
              </a:rPr>
              <a:t>Source: </a:t>
            </a:r>
            <a:r>
              <a:rPr lang="en-AU" sz="1100" dirty="0">
                <a:latin typeface="Tw Cen MT" panose="020B0602020104020603" pitchFamily="34" charset="0"/>
                <a:hlinkClick r:id="rId4"/>
              </a:rPr>
              <a:t>Our world data</a:t>
            </a:r>
            <a:endParaRPr lang="en-AU" sz="1100" dirty="0">
              <a:latin typeface="Tw Cen MT" panose="020B0602020104020603" pitchFamily="34" charset="0"/>
            </a:endParaRPr>
          </a:p>
        </p:txBody>
      </p:sp>
      <p:pic>
        <p:nvPicPr>
          <p:cNvPr id="4" name="Picture 3" descr="Map&#10;&#10;Description automatically generated">
            <a:extLst>
              <a:ext uri="{FF2B5EF4-FFF2-40B4-BE49-F238E27FC236}">
                <a16:creationId xmlns:a16="http://schemas.microsoft.com/office/drawing/2014/main" id="{7CAFD0D1-E225-47FF-B19B-0674C7CF14EA}"/>
              </a:ext>
            </a:extLst>
          </p:cNvPr>
          <p:cNvPicPr>
            <a:picLocks noChangeAspect="1"/>
          </p:cNvPicPr>
          <p:nvPr/>
        </p:nvPicPr>
        <p:blipFill>
          <a:blip r:embed="rId5"/>
          <a:stretch>
            <a:fillRect/>
          </a:stretch>
        </p:blipFill>
        <p:spPr>
          <a:xfrm>
            <a:off x="3775785" y="1239937"/>
            <a:ext cx="4857661" cy="3428937"/>
          </a:xfrm>
          <a:prstGeom prst="rect">
            <a:avLst/>
          </a:prstGeom>
        </p:spPr>
      </p:pic>
      <p:pic>
        <p:nvPicPr>
          <p:cNvPr id="7" name="Graphic 6" descr="Line arrow: Clockwise curve with solid fill">
            <a:extLst>
              <a:ext uri="{FF2B5EF4-FFF2-40B4-BE49-F238E27FC236}">
                <a16:creationId xmlns:a16="http://schemas.microsoft.com/office/drawing/2014/main" id="{DAC6942F-F0DB-4DFF-8B81-2C538E85CB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573470">
            <a:off x="1370365" y="4450620"/>
            <a:ext cx="589106" cy="589106"/>
          </a:xfrm>
          <a:prstGeom prst="rect">
            <a:avLst/>
          </a:prstGeom>
        </p:spPr>
      </p:pic>
      <p:sp>
        <p:nvSpPr>
          <p:cNvPr id="8" name="Content Placeholder 1">
            <a:extLst>
              <a:ext uri="{FF2B5EF4-FFF2-40B4-BE49-F238E27FC236}">
                <a16:creationId xmlns:a16="http://schemas.microsoft.com/office/drawing/2014/main" id="{9AEF3941-2D3E-4A9F-B92A-3D1F92757DEA}"/>
              </a:ext>
            </a:extLst>
          </p:cNvPr>
          <p:cNvSpPr txBox="1">
            <a:spLocks/>
          </p:cNvSpPr>
          <p:nvPr/>
        </p:nvSpPr>
        <p:spPr>
          <a:xfrm>
            <a:off x="1722263" y="4668874"/>
            <a:ext cx="898495" cy="2276124"/>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AU" sz="1100" dirty="0">
                <a:latin typeface="Tw Cen MT" panose="020B0602020104020603" pitchFamily="34" charset="0"/>
              </a:rPr>
              <a:t>Changed now?</a:t>
            </a:r>
          </a:p>
          <a:p>
            <a:pPr marL="0" indent="0" algn="ctr">
              <a:spcBef>
                <a:spcPts val="600"/>
              </a:spcBef>
              <a:buNone/>
            </a:pPr>
            <a:endParaRPr lang="en-US" sz="1100" dirty="0">
              <a:latin typeface="Filson Pro Book" panose="02000000000000000000" pitchFamily="50" charset="0"/>
            </a:endParaRPr>
          </a:p>
        </p:txBody>
      </p:sp>
    </p:spTree>
    <p:extLst>
      <p:ext uri="{BB962C8B-B14F-4D97-AF65-F5344CB8AC3E}">
        <p14:creationId xmlns:p14="http://schemas.microsoft.com/office/powerpoint/2010/main" val="409035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9</a:t>
            </a:fld>
            <a:endParaRPr lang="en-US" dirty="0"/>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5309761" y="1605042"/>
            <a:ext cx="3552606" cy="243547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endParaRPr lang="en-US" sz="1400" dirty="0">
              <a:latin typeface="Tw Cen MT" panose="020B0602020104020603" pitchFamily="34" charset="0"/>
            </a:endParaRPr>
          </a:p>
          <a:p>
            <a:pPr marL="0" indent="0" algn="ctr">
              <a:spcBef>
                <a:spcPts val="100"/>
              </a:spcBef>
              <a:spcAft>
                <a:spcPts val="600"/>
              </a:spcAft>
              <a:buNone/>
            </a:pPr>
            <a:r>
              <a:rPr lang="en-US" sz="1400" b="0" i="0" dirty="0">
                <a:effectLst/>
                <a:latin typeface="Tw Cen MT" panose="020B0602020104020603" pitchFamily="34" charset="0"/>
              </a:rPr>
              <a:t>“</a:t>
            </a:r>
            <a:r>
              <a:rPr lang="en-US" sz="1400" b="0" i="1" dirty="0">
                <a:effectLst/>
                <a:latin typeface="Tw Cen MT" panose="020B0602020104020603" pitchFamily="34" charset="0"/>
              </a:rPr>
              <a:t>lack of proper nutrition, caused by not having enough to eat, not eating enough of the right things, or being unable to use the food that one does eat</a:t>
            </a:r>
            <a:r>
              <a:rPr lang="en-US" sz="1400" b="0" i="0" dirty="0">
                <a:effectLst/>
                <a:latin typeface="Tw Cen MT" panose="020B0602020104020603" pitchFamily="34" charset="0"/>
              </a:rPr>
              <a:t>” (Oxford Dictionary)</a:t>
            </a:r>
          </a:p>
          <a:p>
            <a:pPr marL="0" indent="0" algn="ctr">
              <a:spcBef>
                <a:spcPts val="100"/>
              </a:spcBef>
              <a:spcAft>
                <a:spcPts val="600"/>
              </a:spcAft>
              <a:buNone/>
            </a:pPr>
            <a:endParaRPr lang="en-US" sz="1400" b="0" i="0" dirty="0">
              <a:effectLst/>
              <a:latin typeface="Tw Cen MT" panose="020B0602020104020603" pitchFamily="34" charset="0"/>
            </a:endParaRPr>
          </a:p>
          <a:p>
            <a:pPr marL="0" indent="0" algn="ctr">
              <a:spcBef>
                <a:spcPts val="100"/>
              </a:spcBef>
              <a:spcAft>
                <a:spcPts val="600"/>
              </a:spcAft>
              <a:buNone/>
            </a:pPr>
            <a:r>
              <a:rPr lang="en-US" sz="1400" dirty="0">
                <a:latin typeface="Tw Cen MT" panose="020B0602020104020603" pitchFamily="34" charset="0"/>
              </a:rPr>
              <a:t>“</a:t>
            </a:r>
            <a:r>
              <a:rPr lang="en-US" sz="1400" i="1" dirty="0">
                <a:effectLst/>
                <a:latin typeface="Tw Cen MT" panose="020B0602020104020603" pitchFamily="34" charset="0"/>
              </a:rPr>
              <a:t>Malnutrition, in all its forms, includes </a:t>
            </a:r>
            <a:r>
              <a:rPr lang="en-US" sz="1400" b="1" i="1" dirty="0">
                <a:effectLst/>
                <a:latin typeface="Tw Cen MT" panose="020B0602020104020603" pitchFamily="34" charset="0"/>
              </a:rPr>
              <a:t>undernutrition</a:t>
            </a:r>
            <a:r>
              <a:rPr lang="en-US" sz="1400" i="1" dirty="0">
                <a:effectLst/>
                <a:latin typeface="Tw Cen MT" panose="020B0602020104020603" pitchFamily="34" charset="0"/>
              </a:rPr>
              <a:t> (wasting, stunting, underweight), </a:t>
            </a:r>
            <a:r>
              <a:rPr lang="en-US" sz="1400" b="1" i="1" dirty="0">
                <a:effectLst/>
                <a:latin typeface="Tw Cen MT" panose="020B0602020104020603" pitchFamily="34" charset="0"/>
              </a:rPr>
              <a:t>inadequate</a:t>
            </a:r>
            <a:r>
              <a:rPr lang="en-US" sz="1400" i="1" dirty="0">
                <a:effectLst/>
                <a:latin typeface="Tw Cen MT" panose="020B0602020104020603" pitchFamily="34" charset="0"/>
              </a:rPr>
              <a:t> </a:t>
            </a:r>
            <a:r>
              <a:rPr lang="en-US" sz="1400" b="1" i="1" dirty="0">
                <a:effectLst/>
                <a:latin typeface="Tw Cen MT" panose="020B0602020104020603" pitchFamily="34" charset="0"/>
              </a:rPr>
              <a:t>vitamins or minerals</a:t>
            </a:r>
            <a:r>
              <a:rPr lang="en-US" sz="1400" i="1" dirty="0">
                <a:effectLst/>
                <a:latin typeface="Tw Cen MT" panose="020B0602020104020603" pitchFamily="34" charset="0"/>
              </a:rPr>
              <a:t>, </a:t>
            </a:r>
            <a:r>
              <a:rPr lang="en-US" sz="1400" b="1" i="1" dirty="0">
                <a:effectLst/>
                <a:latin typeface="Tw Cen MT" panose="020B0602020104020603" pitchFamily="34" charset="0"/>
              </a:rPr>
              <a:t>overweight</a:t>
            </a:r>
            <a:r>
              <a:rPr lang="en-US" sz="1400" i="1" dirty="0">
                <a:effectLst/>
                <a:latin typeface="Tw Cen MT" panose="020B0602020104020603" pitchFamily="34" charset="0"/>
              </a:rPr>
              <a:t>, </a:t>
            </a:r>
            <a:r>
              <a:rPr lang="en-US" sz="1400" b="1" i="1" dirty="0">
                <a:effectLst/>
                <a:latin typeface="Tw Cen MT" panose="020B0602020104020603" pitchFamily="34" charset="0"/>
              </a:rPr>
              <a:t>obesity</a:t>
            </a:r>
            <a:r>
              <a:rPr lang="en-US" sz="1400" i="1" dirty="0">
                <a:effectLst/>
                <a:latin typeface="Tw Cen MT" panose="020B0602020104020603" pitchFamily="34" charset="0"/>
              </a:rPr>
              <a:t>, and resulting </a:t>
            </a:r>
            <a:r>
              <a:rPr lang="en-US" sz="1400" b="1" i="1" dirty="0">
                <a:effectLst/>
                <a:latin typeface="Tw Cen MT" panose="020B0602020104020603" pitchFamily="34" charset="0"/>
              </a:rPr>
              <a:t>diet-related noncommunicable diseases</a:t>
            </a:r>
            <a:r>
              <a:rPr lang="en-US" sz="1400" i="0" dirty="0">
                <a:effectLst/>
                <a:latin typeface="Tw Cen MT" panose="020B0602020104020603" pitchFamily="34" charset="0"/>
              </a:rPr>
              <a:t>” (</a:t>
            </a:r>
            <a:r>
              <a:rPr lang="en-US" sz="1400" i="0" dirty="0">
                <a:effectLst/>
                <a:latin typeface="Tw Cen MT" panose="020B0602020104020603" pitchFamily="34" charset="0"/>
                <a:hlinkClick r:id="rId3">
                  <a:extLst>
                    <a:ext uri="{A12FA001-AC4F-418D-AE19-62706E023703}">
                      <ahyp:hlinkClr xmlns:ahyp="http://schemas.microsoft.com/office/drawing/2018/hyperlinkcolor" val="tx"/>
                    </a:ext>
                  </a:extLst>
                </a:hlinkClick>
              </a:rPr>
              <a:t>WHO, 2022</a:t>
            </a:r>
            <a:r>
              <a:rPr lang="en-US" sz="1400" i="0" dirty="0">
                <a:effectLst/>
                <a:latin typeface="Tw Cen MT" panose="020B0602020104020603" pitchFamily="34" charset="0"/>
              </a:rPr>
              <a:t>).</a:t>
            </a: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Unhealthy diets </a:t>
            </a:r>
          </a:p>
          <a:p>
            <a:r>
              <a:rPr lang="en-US" sz="1400" dirty="0">
                <a:solidFill>
                  <a:srgbClr val="002060"/>
                </a:solidFill>
              </a:rPr>
              <a:t>Malnutrition</a:t>
            </a:r>
            <a:endParaRPr lang="en-AU" sz="1400" dirty="0">
              <a:solidFill>
                <a:srgbClr val="002060"/>
              </a:solidFill>
            </a:endParaRPr>
          </a:p>
        </p:txBody>
      </p:sp>
      <p:sp>
        <p:nvSpPr>
          <p:cNvPr id="13" name="TextBox 12">
            <a:extLst>
              <a:ext uri="{FF2B5EF4-FFF2-40B4-BE49-F238E27FC236}">
                <a16:creationId xmlns:a16="http://schemas.microsoft.com/office/drawing/2014/main" id="{3164A9EA-C5EE-427C-B645-DC72CDBF6D32}"/>
              </a:ext>
            </a:extLst>
          </p:cNvPr>
          <p:cNvSpPr txBox="1"/>
          <p:nvPr/>
        </p:nvSpPr>
        <p:spPr>
          <a:xfrm>
            <a:off x="426345" y="4745173"/>
            <a:ext cx="4572000" cy="261610"/>
          </a:xfrm>
          <a:prstGeom prst="rect">
            <a:avLst/>
          </a:prstGeom>
          <a:noFill/>
        </p:spPr>
        <p:txBody>
          <a:bodyPr wrap="square">
            <a:spAutoFit/>
          </a:bodyPr>
          <a:lstStyle/>
          <a:p>
            <a:pPr algn="ctr"/>
            <a:r>
              <a:rPr lang="en-AU" sz="1100" dirty="0">
                <a:latin typeface="Tw Cen MT" panose="020B0602020104020603" pitchFamily="34" charset="0"/>
              </a:rPr>
              <a:t>Source: </a:t>
            </a:r>
            <a:r>
              <a:rPr lang="en-AU" sz="1100" dirty="0">
                <a:latin typeface="Tw Cen MT" panose="020B0602020104020603" pitchFamily="34" charset="0"/>
                <a:hlinkClick r:id="rId4"/>
              </a:rPr>
              <a:t>Our world data</a:t>
            </a:r>
            <a:endParaRPr lang="en-AU" sz="1100" dirty="0">
              <a:latin typeface="Tw Cen MT" panose="020B0602020104020603" pitchFamily="34" charset="0"/>
            </a:endParaRPr>
          </a:p>
        </p:txBody>
      </p:sp>
      <p:pic>
        <p:nvPicPr>
          <p:cNvPr id="5" name="Picture 4" descr="Map&#10;&#10;Description automatically generated">
            <a:extLst>
              <a:ext uri="{FF2B5EF4-FFF2-40B4-BE49-F238E27FC236}">
                <a16:creationId xmlns:a16="http://schemas.microsoft.com/office/drawing/2014/main" id="{9573E4E1-94FF-4DC5-96A5-32E7F7212D28}"/>
              </a:ext>
            </a:extLst>
          </p:cNvPr>
          <p:cNvPicPr>
            <a:picLocks noChangeAspect="1"/>
          </p:cNvPicPr>
          <p:nvPr/>
        </p:nvPicPr>
        <p:blipFill>
          <a:blip r:embed="rId5"/>
          <a:stretch>
            <a:fillRect/>
          </a:stretch>
        </p:blipFill>
        <p:spPr>
          <a:xfrm>
            <a:off x="237578" y="1206168"/>
            <a:ext cx="4949534" cy="3493789"/>
          </a:xfrm>
          <a:prstGeom prst="rect">
            <a:avLst/>
          </a:prstGeom>
        </p:spPr>
      </p:pic>
    </p:spTree>
    <p:extLst>
      <p:ext uri="{BB962C8B-B14F-4D97-AF65-F5344CB8AC3E}">
        <p14:creationId xmlns:p14="http://schemas.microsoft.com/office/powerpoint/2010/main" val="45193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46F5F4A6721994A9288E3440661FDBF" ma:contentTypeVersion="12" ma:contentTypeDescription="Create a new document." ma:contentTypeScope="" ma:versionID="6c3dafcb71785cdab7139ca7453216d0">
  <xsd:schema xmlns:xsd="http://www.w3.org/2001/XMLSchema" xmlns:xs="http://www.w3.org/2001/XMLSchema" xmlns:p="http://schemas.microsoft.com/office/2006/metadata/properties" xmlns:ns2="51daad77-69c8-43fb-aa29-187d4570b4c9" xmlns:ns3="fe18f3dc-46a0-4f27-90e7-ecc7e3a2eb36" targetNamespace="http://schemas.microsoft.com/office/2006/metadata/properties" ma:root="true" ma:fieldsID="6bb09a0fa6e2d5ffc08268e737f79a24" ns2:_="" ns3:_="">
    <xsd:import namespace="51daad77-69c8-43fb-aa29-187d4570b4c9"/>
    <xsd:import namespace="fe18f3dc-46a0-4f27-90e7-ecc7e3a2eb3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daad77-69c8-43fb-aa29-187d4570b4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18f3dc-46a0-4f27-90e7-ecc7e3a2eb3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E0DA89-6260-40FA-AC69-3D9C71015236}">
  <ds:schemaRefs>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http://purl.org/dc/elements/1.1/"/>
    <ds:schemaRef ds:uri="http://purl.org/dc/terms/"/>
    <ds:schemaRef ds:uri="http://www.w3.org/XML/1998/namespace"/>
    <ds:schemaRef ds:uri="fe18f3dc-46a0-4f27-90e7-ecc7e3a2eb36"/>
    <ds:schemaRef ds:uri="51daad77-69c8-43fb-aa29-187d4570b4c9"/>
    <ds:schemaRef ds:uri="http://purl.org/dc/dcmitype/"/>
  </ds:schemaRefs>
</ds:datastoreItem>
</file>

<file path=customXml/itemProps2.xml><?xml version="1.0" encoding="utf-8"?>
<ds:datastoreItem xmlns:ds="http://schemas.openxmlformats.org/officeDocument/2006/customXml" ds:itemID="{69A5F4B6-6E24-450B-8AA1-140D2E706046}">
  <ds:schemaRefs>
    <ds:schemaRef ds:uri="http://schemas.microsoft.com/sharepoint/v3/contenttype/forms"/>
  </ds:schemaRefs>
</ds:datastoreItem>
</file>

<file path=customXml/itemProps3.xml><?xml version="1.0" encoding="utf-8"?>
<ds:datastoreItem xmlns:ds="http://schemas.openxmlformats.org/officeDocument/2006/customXml" ds:itemID="{692F4FEB-250F-48E8-A451-5677E9779C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daad77-69c8-43fb-aa29-187d4570b4c9"/>
    <ds:schemaRef ds:uri="fe18f3dc-46a0-4f27-90e7-ecc7e3a2eb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14188</TotalTime>
  <Words>7885</Words>
  <Application>Microsoft Office PowerPoint</Application>
  <PresentationFormat>On-screen Show (16:9)</PresentationFormat>
  <Paragraphs>662</Paragraphs>
  <Slides>36</Slides>
  <Notes>32</Notes>
  <HiddenSlides>0</HiddenSlides>
  <MMClips>1</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36</vt:i4>
      </vt:variant>
    </vt:vector>
  </HeadingPairs>
  <TitlesOfParts>
    <vt:vector size="55" baseType="lpstr">
      <vt:lpstr>-apple-system</vt:lpstr>
      <vt:lpstr>Arial</vt:lpstr>
      <vt:lpstr>Arial</vt:lpstr>
      <vt:lpstr>BlinkMacSystemFont</vt:lpstr>
      <vt:lpstr>Calibri</vt:lpstr>
      <vt:lpstr>Calibri Light</vt:lpstr>
      <vt:lpstr>Cambria Math</vt:lpstr>
      <vt:lpstr>Filson Pro Book</vt:lpstr>
      <vt:lpstr>Georgia</vt:lpstr>
      <vt:lpstr>Helvetica</vt:lpstr>
      <vt:lpstr>Lato</vt:lpstr>
      <vt:lpstr>MentiText</vt:lpstr>
      <vt:lpstr>NexusSans</vt:lpstr>
      <vt:lpstr>NexusSerif</vt:lpstr>
      <vt:lpstr>Open Sans</vt:lpstr>
      <vt:lpstr>Roboto Slab</vt:lpstr>
      <vt:lpstr>Source Sans Pro</vt:lpstr>
      <vt:lpstr>Tw Cen MT</vt:lpstr>
      <vt:lpstr>Office Theme</vt:lpstr>
      <vt:lpstr>PSYC003: Psychological Influences on Health &amp; Behaviour</vt:lpstr>
      <vt:lpstr>About me</vt:lpstr>
      <vt:lpstr>PowerPoint Presentation</vt:lpstr>
      <vt:lpstr>About today’s class</vt:lpstr>
      <vt:lpstr>Block 1  Unhealthy diets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 2   How can we promote healthy eating behaviour?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week: Easter break     </vt:lpstr>
      <vt:lpstr>Credits &amp; Sources</vt:lpstr>
      <vt:lpstr>References</vt:lpstr>
      <vt:lpstr>References</vt:lpstr>
      <vt:lpstr>References</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Heirene</dc:creator>
  <cp:lastModifiedBy>Rob Heirene</cp:lastModifiedBy>
  <cp:revision>1297</cp:revision>
  <dcterms:created xsi:type="dcterms:W3CDTF">2022-02-17T01:15:50Z</dcterms:created>
  <dcterms:modified xsi:type="dcterms:W3CDTF">2023-04-17T18:48:48Z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0x010100446F5F4A6721994A9288E3440661FDBF</vt:lpwstr>
  </property>
</Properties>
</file>